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1"/>
  </p:notesMasterIdLst>
  <p:sldIdLst>
    <p:sldId id="256" r:id="rId2"/>
    <p:sldId id="264" r:id="rId3"/>
    <p:sldId id="263" r:id="rId4"/>
    <p:sldId id="257" r:id="rId5"/>
    <p:sldId id="258" r:id="rId6"/>
    <p:sldId id="259" r:id="rId7"/>
    <p:sldId id="260"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6C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ABC127-F655-4AC6-A6F0-20D1CC8B4777}" v="4" dt="2025-09-10T04:51:04.4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9" d="100"/>
          <a:sy n="69" d="100"/>
        </p:scale>
        <p:origin x="49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nalyn De Dios" userId="88435278c928d21f" providerId="LiveId" clId="{55ABC127-F655-4AC6-A6F0-20D1CC8B4777}"/>
    <pc:docChg chg="custSel addSld modSld">
      <pc:chgData name="Ednalyn De Dios" userId="88435278c928d21f" providerId="LiveId" clId="{55ABC127-F655-4AC6-A6F0-20D1CC8B4777}" dt="2025-09-10T04:51:51.066" v="307" actId="122"/>
      <pc:docMkLst>
        <pc:docMk/>
      </pc:docMkLst>
      <pc:sldChg chg="addSp delSp modSp new mod modClrScheme chgLayout">
        <pc:chgData name="Ednalyn De Dios" userId="88435278c928d21f" providerId="LiveId" clId="{55ABC127-F655-4AC6-A6F0-20D1CC8B4777}" dt="2025-09-10T04:51:51.066" v="307" actId="122"/>
        <pc:sldMkLst>
          <pc:docMk/>
          <pc:sldMk cId="2334633675" sldId="263"/>
        </pc:sldMkLst>
        <pc:spChg chg="mod ord">
          <ac:chgData name="Ednalyn De Dios" userId="88435278c928d21f" providerId="LiveId" clId="{55ABC127-F655-4AC6-A6F0-20D1CC8B4777}" dt="2025-09-10T04:51:51.066" v="307" actId="122"/>
          <ac:spMkLst>
            <pc:docMk/>
            <pc:sldMk cId="2334633675" sldId="263"/>
            <ac:spMk id="2" creationId="{80FBA6BE-2176-3D72-8701-268F0F7DD419}"/>
          </ac:spMkLst>
        </pc:spChg>
        <pc:spChg chg="del mod ord">
          <ac:chgData name="Ednalyn De Dios" userId="88435278c928d21f" providerId="LiveId" clId="{55ABC127-F655-4AC6-A6F0-20D1CC8B4777}" dt="2025-09-10T04:50:44.600" v="305" actId="26606"/>
          <ac:spMkLst>
            <pc:docMk/>
            <pc:sldMk cId="2334633675" sldId="263"/>
            <ac:spMk id="3" creationId="{451D5F3A-A6BB-802D-E90B-695C1D3990A8}"/>
          </ac:spMkLst>
        </pc:spChg>
        <pc:graphicFrameChg chg="add mod">
          <ac:chgData name="Ednalyn De Dios" userId="88435278c928d21f" providerId="LiveId" clId="{55ABC127-F655-4AC6-A6F0-20D1CC8B4777}" dt="2025-09-10T04:50:59.048" v="306" actId="113"/>
          <ac:graphicFrameMkLst>
            <pc:docMk/>
            <pc:sldMk cId="2334633675" sldId="263"/>
            <ac:graphicFrameMk id="5" creationId="{3CCE3BFE-CEF7-1586-A9B4-C241A0BAB820}"/>
          </ac:graphicFrameMkLst>
        </pc:graphicFrameChg>
      </pc:sldChg>
    </pc:docChg>
  </pc:docChgLst>
  <pc:docChgLst>
    <pc:chgData name="Ednalyn De Dios" userId="88435278c928d21f" providerId="LiveId" clId="{980749DE-CA22-40B3-9099-9A32F743755B}"/>
    <pc:docChg chg="undo redo custSel addSld modSld sldOrd">
      <pc:chgData name="Ednalyn De Dios" userId="88435278c928d21f" providerId="LiveId" clId="{980749DE-CA22-40B3-9099-9A32F743755B}" dt="2025-09-08T03:51:08.387" v="292" actId="14100"/>
      <pc:docMkLst>
        <pc:docMk/>
      </pc:docMkLst>
      <pc:sldChg chg="modSp mod">
        <pc:chgData name="Ednalyn De Dios" userId="88435278c928d21f" providerId="LiveId" clId="{980749DE-CA22-40B3-9099-9A32F743755B}" dt="2025-09-08T03:49:24.395" v="266" actId="1076"/>
        <pc:sldMkLst>
          <pc:docMk/>
          <pc:sldMk cId="289486716" sldId="256"/>
        </pc:sldMkLst>
        <pc:spChg chg="mod">
          <ac:chgData name="Ednalyn De Dios" userId="88435278c928d21f" providerId="LiveId" clId="{980749DE-CA22-40B3-9099-9A32F743755B}" dt="2025-09-08T03:43:05.884" v="5" actId="20577"/>
          <ac:spMkLst>
            <pc:docMk/>
            <pc:sldMk cId="289486716" sldId="256"/>
            <ac:spMk id="2" creationId="{8BD886C0-BF97-3D31-6BEB-5AD2B0A7FCC9}"/>
          </ac:spMkLst>
        </pc:spChg>
        <pc:picChg chg="mod">
          <ac:chgData name="Ednalyn De Dios" userId="88435278c928d21f" providerId="LiveId" clId="{980749DE-CA22-40B3-9099-9A32F743755B}" dt="2025-09-08T03:49:24.395" v="266" actId="1076"/>
          <ac:picMkLst>
            <pc:docMk/>
            <pc:sldMk cId="289486716" sldId="256"/>
            <ac:picMk id="5" creationId="{0F228548-B02A-D0EF-94C2-DA2D08C2DCA5}"/>
          </ac:picMkLst>
        </pc:picChg>
      </pc:sldChg>
      <pc:sldChg chg="addSp new mod ord">
        <pc:chgData name="Ednalyn De Dios" userId="88435278c928d21f" providerId="LiveId" clId="{980749DE-CA22-40B3-9099-9A32F743755B}" dt="2025-09-08T03:41:07.511" v="3" actId="22"/>
        <pc:sldMkLst>
          <pc:docMk/>
          <pc:sldMk cId="1596372828" sldId="261"/>
        </pc:sldMkLst>
        <pc:picChg chg="add">
          <ac:chgData name="Ednalyn De Dios" userId="88435278c928d21f" providerId="LiveId" clId="{980749DE-CA22-40B3-9099-9A32F743755B}" dt="2025-09-08T03:41:07.511" v="3" actId="22"/>
          <ac:picMkLst>
            <pc:docMk/>
            <pc:sldMk cId="1596372828" sldId="261"/>
            <ac:picMk id="3" creationId="{FFB9B126-2841-2B5B-F6C7-9490162B6BA6}"/>
          </ac:picMkLst>
        </pc:picChg>
      </pc:sldChg>
      <pc:sldChg chg="addSp modSp new mod">
        <pc:chgData name="Ednalyn De Dios" userId="88435278c928d21f" providerId="LiveId" clId="{980749DE-CA22-40B3-9099-9A32F743755B}" dt="2025-09-08T03:51:08.387" v="292" actId="14100"/>
        <pc:sldMkLst>
          <pc:docMk/>
          <pc:sldMk cId="1081841385" sldId="262"/>
        </pc:sldMkLst>
        <pc:spChg chg="add mod">
          <ac:chgData name="Ednalyn De Dios" userId="88435278c928d21f" providerId="LiveId" clId="{980749DE-CA22-40B3-9099-9A32F743755B}" dt="2025-09-08T03:51:00.921" v="291" actId="6549"/>
          <ac:spMkLst>
            <pc:docMk/>
            <pc:sldMk cId="1081841385" sldId="262"/>
            <ac:spMk id="4" creationId="{7E89F266-2EFD-FC37-FC42-F9EDE683ACEC}"/>
          </ac:spMkLst>
        </pc:spChg>
        <pc:spChg chg="add mod ord">
          <ac:chgData name="Ednalyn De Dios" userId="88435278c928d21f" providerId="LiveId" clId="{980749DE-CA22-40B3-9099-9A32F743755B}" dt="2025-09-08T03:51:08.387" v="292" actId="14100"/>
          <ac:spMkLst>
            <pc:docMk/>
            <pc:sldMk cId="1081841385" sldId="262"/>
            <ac:spMk id="5" creationId="{744E0000-4370-FB2D-E70C-9AA97374C190}"/>
          </ac:spMkLst>
        </pc:spChg>
        <pc:picChg chg="add mod">
          <ac:chgData name="Ednalyn De Dios" userId="88435278c928d21f" providerId="LiveId" clId="{980749DE-CA22-40B3-9099-9A32F743755B}" dt="2025-09-08T03:44:14.949" v="11" actId="14100"/>
          <ac:picMkLst>
            <pc:docMk/>
            <pc:sldMk cId="1081841385" sldId="262"/>
            <ac:picMk id="3" creationId="{611AA16D-D0EB-E635-65FA-89C565FE97EA}"/>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2.svg"/><Relationship Id="rId5" Type="http://schemas.openxmlformats.org/officeDocument/2006/relationships/image" Target="../media/image14.png"/><Relationship Id="rId4" Type="http://schemas.openxmlformats.org/officeDocument/2006/relationships/image" Target="../media/image2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2.svg"/><Relationship Id="rId5" Type="http://schemas.openxmlformats.org/officeDocument/2006/relationships/image" Target="../media/image14.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BAA1FE-23BC-43AE-8A7F-9626BDDD60CA}" type="doc">
      <dgm:prSet loTypeId="urn:microsoft.com/office/officeart/2018/2/layout/IconCircleList" loCatId="icon" qsTypeId="urn:microsoft.com/office/officeart/2005/8/quickstyle/simple1" qsCatId="simple" csTypeId="urn:microsoft.com/office/officeart/2005/8/colors/accent3_2" csCatId="accent3" phldr="1"/>
      <dgm:spPr/>
      <dgm:t>
        <a:bodyPr/>
        <a:lstStyle/>
        <a:p>
          <a:endParaRPr lang="en-US"/>
        </a:p>
      </dgm:t>
    </dgm:pt>
    <dgm:pt modelId="{811F7785-7D73-476F-BE44-C9252FA677BA}">
      <dgm:prSet/>
      <dgm:spPr/>
      <dgm:t>
        <a:bodyPr/>
        <a:lstStyle/>
        <a:p>
          <a:pPr>
            <a:lnSpc>
              <a:spcPct val="100000"/>
            </a:lnSpc>
          </a:pPr>
          <a:r>
            <a:rPr lang="en-US"/>
            <a:t>Space is getting crowded: 9,000+ active satellites, thousands more objects.</a:t>
          </a:r>
        </a:p>
      </dgm:t>
    </dgm:pt>
    <dgm:pt modelId="{BA449823-5281-443A-83E9-4B759FAB72BB}" type="parTrans" cxnId="{59AD793E-B8FE-499F-90D7-08EB5BDEFD27}">
      <dgm:prSet/>
      <dgm:spPr/>
      <dgm:t>
        <a:bodyPr/>
        <a:lstStyle/>
        <a:p>
          <a:endParaRPr lang="en-US"/>
        </a:p>
      </dgm:t>
    </dgm:pt>
    <dgm:pt modelId="{44D8729F-81B1-41ED-830D-595C0B9CDC6F}" type="sibTrans" cxnId="{59AD793E-B8FE-499F-90D7-08EB5BDEFD27}">
      <dgm:prSet/>
      <dgm:spPr/>
      <dgm:t>
        <a:bodyPr/>
        <a:lstStyle/>
        <a:p>
          <a:pPr>
            <a:lnSpc>
              <a:spcPct val="100000"/>
            </a:lnSpc>
          </a:pPr>
          <a:endParaRPr lang="en-US"/>
        </a:p>
      </dgm:t>
    </dgm:pt>
    <dgm:pt modelId="{50574329-583A-404F-9C76-55C8DEEFF4D5}">
      <dgm:prSet/>
      <dgm:spPr/>
      <dgm:t>
        <a:bodyPr/>
        <a:lstStyle/>
        <a:p>
          <a:pPr>
            <a:lnSpc>
              <a:spcPct val="100000"/>
            </a:lnSpc>
          </a:pPr>
          <a:r>
            <a:rPr lang="en-US"/>
            <a:t>Risks: suspicious maneuvers, collisions, uncoordinated activity.</a:t>
          </a:r>
        </a:p>
      </dgm:t>
    </dgm:pt>
    <dgm:pt modelId="{C69CDB4A-09C6-4730-831A-03538A2B12DB}" type="parTrans" cxnId="{6A16EE2C-6EDB-4723-8FC1-46128E388874}">
      <dgm:prSet/>
      <dgm:spPr/>
      <dgm:t>
        <a:bodyPr/>
        <a:lstStyle/>
        <a:p>
          <a:endParaRPr lang="en-US"/>
        </a:p>
      </dgm:t>
    </dgm:pt>
    <dgm:pt modelId="{F60F94AE-AC84-4AEF-82A1-F544247D784E}" type="sibTrans" cxnId="{6A16EE2C-6EDB-4723-8FC1-46128E388874}">
      <dgm:prSet/>
      <dgm:spPr/>
      <dgm:t>
        <a:bodyPr/>
        <a:lstStyle/>
        <a:p>
          <a:pPr>
            <a:lnSpc>
              <a:spcPct val="100000"/>
            </a:lnSpc>
          </a:pPr>
          <a:endParaRPr lang="en-US"/>
        </a:p>
      </dgm:t>
    </dgm:pt>
    <dgm:pt modelId="{9233D9CE-D907-4409-B8C4-AB58713E9B06}">
      <dgm:prSet/>
      <dgm:spPr/>
      <dgm:t>
        <a:bodyPr/>
        <a:lstStyle/>
        <a:p>
          <a:pPr>
            <a:lnSpc>
              <a:spcPct val="100000"/>
            </a:lnSpc>
          </a:pPr>
          <a:r>
            <a:rPr lang="en-US"/>
            <a:t>Need: transparent, data-driven tools to spot anomalies early.</a:t>
          </a:r>
        </a:p>
      </dgm:t>
    </dgm:pt>
    <dgm:pt modelId="{CCF448F7-B64B-4FFB-8CA7-A24381F09E5A}" type="parTrans" cxnId="{B6A68059-5A94-43C1-8358-5E6A2851E8E3}">
      <dgm:prSet/>
      <dgm:spPr/>
      <dgm:t>
        <a:bodyPr/>
        <a:lstStyle/>
        <a:p>
          <a:endParaRPr lang="en-US"/>
        </a:p>
      </dgm:t>
    </dgm:pt>
    <dgm:pt modelId="{D8FD1EB5-A794-4BD0-9C83-EBE632D85327}" type="sibTrans" cxnId="{B6A68059-5A94-43C1-8358-5E6A2851E8E3}">
      <dgm:prSet/>
      <dgm:spPr/>
      <dgm:t>
        <a:bodyPr/>
        <a:lstStyle/>
        <a:p>
          <a:pPr>
            <a:lnSpc>
              <a:spcPct val="100000"/>
            </a:lnSpc>
          </a:pPr>
          <a:endParaRPr lang="en-US"/>
        </a:p>
      </dgm:t>
    </dgm:pt>
    <dgm:pt modelId="{7B5CF39A-94F0-45ED-A5C1-BE09B90369BD}">
      <dgm:prSet/>
      <dgm:spPr/>
      <dgm:t>
        <a:bodyPr/>
        <a:lstStyle/>
        <a:p>
          <a:pPr>
            <a:lnSpc>
              <a:spcPct val="100000"/>
            </a:lnSpc>
          </a:pPr>
          <a:r>
            <a:rPr lang="en-US"/>
            <a:t>Our Objective: build an open-source pipeline to flag unusual satellite behavior and empower equitable access to space situational awareness.</a:t>
          </a:r>
        </a:p>
      </dgm:t>
    </dgm:pt>
    <dgm:pt modelId="{291FF8B8-31CC-46F0-984B-F0696C5F94D5}" type="parTrans" cxnId="{D15F520D-A73A-4B0A-8342-6C7723CBD64A}">
      <dgm:prSet/>
      <dgm:spPr/>
      <dgm:t>
        <a:bodyPr/>
        <a:lstStyle/>
        <a:p>
          <a:endParaRPr lang="en-US"/>
        </a:p>
      </dgm:t>
    </dgm:pt>
    <dgm:pt modelId="{EF768B7A-4D1F-4738-86B3-2EA6EEB4F8BF}" type="sibTrans" cxnId="{D15F520D-A73A-4B0A-8342-6C7723CBD64A}">
      <dgm:prSet/>
      <dgm:spPr/>
      <dgm:t>
        <a:bodyPr/>
        <a:lstStyle/>
        <a:p>
          <a:endParaRPr lang="en-US"/>
        </a:p>
      </dgm:t>
    </dgm:pt>
    <dgm:pt modelId="{A059DEAD-A60B-434A-8708-D08E824BE08E}" type="pres">
      <dgm:prSet presAssocID="{57BAA1FE-23BC-43AE-8A7F-9626BDDD60CA}" presName="root" presStyleCnt="0">
        <dgm:presLayoutVars>
          <dgm:dir/>
          <dgm:resizeHandles val="exact"/>
        </dgm:presLayoutVars>
      </dgm:prSet>
      <dgm:spPr/>
    </dgm:pt>
    <dgm:pt modelId="{790A84F0-1FF4-476A-BEED-6AA1919E222F}" type="pres">
      <dgm:prSet presAssocID="{57BAA1FE-23BC-43AE-8A7F-9626BDDD60CA}" presName="container" presStyleCnt="0">
        <dgm:presLayoutVars>
          <dgm:dir/>
          <dgm:resizeHandles val="exact"/>
        </dgm:presLayoutVars>
      </dgm:prSet>
      <dgm:spPr/>
    </dgm:pt>
    <dgm:pt modelId="{A4BDD7EE-CE63-4C96-B87D-3BBED2D5C219}" type="pres">
      <dgm:prSet presAssocID="{811F7785-7D73-476F-BE44-C9252FA677BA}" presName="compNode" presStyleCnt="0"/>
      <dgm:spPr/>
    </dgm:pt>
    <dgm:pt modelId="{7EA142AD-C482-41F0-AA20-0B9B3142C801}" type="pres">
      <dgm:prSet presAssocID="{811F7785-7D73-476F-BE44-C9252FA677BA}" presName="iconBgRect" presStyleLbl="bgShp" presStyleIdx="0" presStyleCnt="4"/>
      <dgm:spPr/>
    </dgm:pt>
    <dgm:pt modelId="{F129614F-5D54-4091-BD54-52B025038DA0}" type="pres">
      <dgm:prSet presAssocID="{811F7785-7D73-476F-BE44-C9252FA677B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stronaut"/>
        </a:ext>
      </dgm:extLst>
    </dgm:pt>
    <dgm:pt modelId="{951563B3-E0E2-4089-B4AB-918D27DAFFD2}" type="pres">
      <dgm:prSet presAssocID="{811F7785-7D73-476F-BE44-C9252FA677BA}" presName="spaceRect" presStyleCnt="0"/>
      <dgm:spPr/>
    </dgm:pt>
    <dgm:pt modelId="{ABE0C09E-17EB-48B6-A48E-C21E8BA666C8}" type="pres">
      <dgm:prSet presAssocID="{811F7785-7D73-476F-BE44-C9252FA677BA}" presName="textRect" presStyleLbl="revTx" presStyleIdx="0" presStyleCnt="4">
        <dgm:presLayoutVars>
          <dgm:chMax val="1"/>
          <dgm:chPref val="1"/>
        </dgm:presLayoutVars>
      </dgm:prSet>
      <dgm:spPr/>
    </dgm:pt>
    <dgm:pt modelId="{A94E94D9-A9B2-48B5-83F2-06893C4B3BF3}" type="pres">
      <dgm:prSet presAssocID="{44D8729F-81B1-41ED-830D-595C0B9CDC6F}" presName="sibTrans" presStyleLbl="sibTrans2D1" presStyleIdx="0" presStyleCnt="0"/>
      <dgm:spPr/>
    </dgm:pt>
    <dgm:pt modelId="{E110A5E4-D5AF-4703-8819-302A99FD8788}" type="pres">
      <dgm:prSet presAssocID="{50574329-583A-404F-9C76-55C8DEEFF4D5}" presName="compNode" presStyleCnt="0"/>
      <dgm:spPr/>
    </dgm:pt>
    <dgm:pt modelId="{EA64ED7C-0308-4C47-AAD4-D1995EFD4263}" type="pres">
      <dgm:prSet presAssocID="{50574329-583A-404F-9C76-55C8DEEFF4D5}" presName="iconBgRect" presStyleLbl="bgShp" presStyleIdx="1" presStyleCnt="4"/>
      <dgm:spPr/>
    </dgm:pt>
    <dgm:pt modelId="{9DD073AD-3D20-4EA2-9934-4B4BE36CB8B6}" type="pres">
      <dgm:prSet presAssocID="{50574329-583A-404F-9C76-55C8DEEFF4D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anger"/>
        </a:ext>
      </dgm:extLst>
    </dgm:pt>
    <dgm:pt modelId="{964D0338-AE4F-46B4-B66E-A8A319D4E844}" type="pres">
      <dgm:prSet presAssocID="{50574329-583A-404F-9C76-55C8DEEFF4D5}" presName="spaceRect" presStyleCnt="0"/>
      <dgm:spPr/>
    </dgm:pt>
    <dgm:pt modelId="{8D3B91AC-BC44-438A-98D4-C7FB1E3C8EF4}" type="pres">
      <dgm:prSet presAssocID="{50574329-583A-404F-9C76-55C8DEEFF4D5}" presName="textRect" presStyleLbl="revTx" presStyleIdx="1" presStyleCnt="4">
        <dgm:presLayoutVars>
          <dgm:chMax val="1"/>
          <dgm:chPref val="1"/>
        </dgm:presLayoutVars>
      </dgm:prSet>
      <dgm:spPr/>
    </dgm:pt>
    <dgm:pt modelId="{AB14776E-C4E7-40C7-9169-7B0AAAE019A5}" type="pres">
      <dgm:prSet presAssocID="{F60F94AE-AC84-4AEF-82A1-F544247D784E}" presName="sibTrans" presStyleLbl="sibTrans2D1" presStyleIdx="0" presStyleCnt="0"/>
      <dgm:spPr/>
    </dgm:pt>
    <dgm:pt modelId="{BCDDDF7B-AADB-400A-8B85-B0D8C194EE77}" type="pres">
      <dgm:prSet presAssocID="{9233D9CE-D907-4409-B8C4-AB58713E9B06}" presName="compNode" presStyleCnt="0"/>
      <dgm:spPr/>
    </dgm:pt>
    <dgm:pt modelId="{C57EBB00-F890-4DEC-A875-1E783012A999}" type="pres">
      <dgm:prSet presAssocID="{9233D9CE-D907-4409-B8C4-AB58713E9B06}" presName="iconBgRect" presStyleLbl="bgShp" presStyleIdx="2" presStyleCnt="4"/>
      <dgm:spPr/>
    </dgm:pt>
    <dgm:pt modelId="{BB847B12-FB21-429E-A3E1-71856DE63759}" type="pres">
      <dgm:prSet presAssocID="{9233D9CE-D907-4409-B8C4-AB58713E9B0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agnifying glass"/>
        </a:ext>
      </dgm:extLst>
    </dgm:pt>
    <dgm:pt modelId="{2BEC56C9-7D38-4405-AEDA-BE6BE028E25C}" type="pres">
      <dgm:prSet presAssocID="{9233D9CE-D907-4409-B8C4-AB58713E9B06}" presName="spaceRect" presStyleCnt="0"/>
      <dgm:spPr/>
    </dgm:pt>
    <dgm:pt modelId="{0D6EBB75-3E73-44D3-9A70-D14164B08D1D}" type="pres">
      <dgm:prSet presAssocID="{9233D9CE-D907-4409-B8C4-AB58713E9B06}" presName="textRect" presStyleLbl="revTx" presStyleIdx="2" presStyleCnt="4">
        <dgm:presLayoutVars>
          <dgm:chMax val="1"/>
          <dgm:chPref val="1"/>
        </dgm:presLayoutVars>
      </dgm:prSet>
      <dgm:spPr/>
    </dgm:pt>
    <dgm:pt modelId="{5807EE7B-EE48-4098-B8C0-005C688061D6}" type="pres">
      <dgm:prSet presAssocID="{D8FD1EB5-A794-4BD0-9C83-EBE632D85327}" presName="sibTrans" presStyleLbl="sibTrans2D1" presStyleIdx="0" presStyleCnt="0"/>
      <dgm:spPr/>
    </dgm:pt>
    <dgm:pt modelId="{BC5CDA2D-7415-4E8B-A637-5238B7CC3AB1}" type="pres">
      <dgm:prSet presAssocID="{7B5CF39A-94F0-45ED-A5C1-BE09B90369BD}" presName="compNode" presStyleCnt="0"/>
      <dgm:spPr/>
    </dgm:pt>
    <dgm:pt modelId="{9B1FCEA5-17F5-41F4-9F68-B858DF9324B7}" type="pres">
      <dgm:prSet presAssocID="{7B5CF39A-94F0-45ED-A5C1-BE09B90369BD}" presName="iconBgRect" presStyleLbl="bgShp" presStyleIdx="3" presStyleCnt="4"/>
      <dgm:spPr/>
    </dgm:pt>
    <dgm:pt modelId="{38698EBD-973F-4501-8CB6-70CB9E46D644}" type="pres">
      <dgm:prSet presAssocID="{7B5CF39A-94F0-45ED-A5C1-BE09B90369B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atellite"/>
        </a:ext>
      </dgm:extLst>
    </dgm:pt>
    <dgm:pt modelId="{457756E0-162B-4CBC-A13C-C66AC30F60A1}" type="pres">
      <dgm:prSet presAssocID="{7B5CF39A-94F0-45ED-A5C1-BE09B90369BD}" presName="spaceRect" presStyleCnt="0"/>
      <dgm:spPr/>
    </dgm:pt>
    <dgm:pt modelId="{CA626224-2D0A-436F-BBA7-B4611EC4D9B2}" type="pres">
      <dgm:prSet presAssocID="{7B5CF39A-94F0-45ED-A5C1-BE09B90369BD}" presName="textRect" presStyleLbl="revTx" presStyleIdx="3" presStyleCnt="4">
        <dgm:presLayoutVars>
          <dgm:chMax val="1"/>
          <dgm:chPref val="1"/>
        </dgm:presLayoutVars>
      </dgm:prSet>
      <dgm:spPr/>
    </dgm:pt>
  </dgm:ptLst>
  <dgm:cxnLst>
    <dgm:cxn modelId="{96256504-7962-4957-9DB0-8141E283FBD5}" type="presOf" srcId="{57BAA1FE-23BC-43AE-8A7F-9626BDDD60CA}" destId="{A059DEAD-A60B-434A-8708-D08E824BE08E}" srcOrd="0" destOrd="0" presId="urn:microsoft.com/office/officeart/2018/2/layout/IconCircleList"/>
    <dgm:cxn modelId="{D15F520D-A73A-4B0A-8342-6C7723CBD64A}" srcId="{57BAA1FE-23BC-43AE-8A7F-9626BDDD60CA}" destId="{7B5CF39A-94F0-45ED-A5C1-BE09B90369BD}" srcOrd="3" destOrd="0" parTransId="{291FF8B8-31CC-46F0-984B-F0696C5F94D5}" sibTransId="{EF768B7A-4D1F-4738-86B3-2EA6EEB4F8BF}"/>
    <dgm:cxn modelId="{6A16EE2C-6EDB-4723-8FC1-46128E388874}" srcId="{57BAA1FE-23BC-43AE-8A7F-9626BDDD60CA}" destId="{50574329-583A-404F-9C76-55C8DEEFF4D5}" srcOrd="1" destOrd="0" parTransId="{C69CDB4A-09C6-4730-831A-03538A2B12DB}" sibTransId="{F60F94AE-AC84-4AEF-82A1-F544247D784E}"/>
    <dgm:cxn modelId="{570C843D-425D-456D-AC78-1107B3D86ED3}" type="presOf" srcId="{9233D9CE-D907-4409-B8C4-AB58713E9B06}" destId="{0D6EBB75-3E73-44D3-9A70-D14164B08D1D}" srcOrd="0" destOrd="0" presId="urn:microsoft.com/office/officeart/2018/2/layout/IconCircleList"/>
    <dgm:cxn modelId="{59AD793E-B8FE-499F-90D7-08EB5BDEFD27}" srcId="{57BAA1FE-23BC-43AE-8A7F-9626BDDD60CA}" destId="{811F7785-7D73-476F-BE44-C9252FA677BA}" srcOrd="0" destOrd="0" parTransId="{BA449823-5281-443A-83E9-4B759FAB72BB}" sibTransId="{44D8729F-81B1-41ED-830D-595C0B9CDC6F}"/>
    <dgm:cxn modelId="{28125563-D12F-4BB7-9AE2-5EC92F06E4E6}" type="presOf" srcId="{50574329-583A-404F-9C76-55C8DEEFF4D5}" destId="{8D3B91AC-BC44-438A-98D4-C7FB1E3C8EF4}" srcOrd="0" destOrd="0" presId="urn:microsoft.com/office/officeart/2018/2/layout/IconCircleList"/>
    <dgm:cxn modelId="{4B93A56A-6A4F-4E61-B373-17711B60F6E5}" type="presOf" srcId="{7B5CF39A-94F0-45ED-A5C1-BE09B90369BD}" destId="{CA626224-2D0A-436F-BBA7-B4611EC4D9B2}" srcOrd="0" destOrd="0" presId="urn:microsoft.com/office/officeart/2018/2/layout/IconCircleList"/>
    <dgm:cxn modelId="{B6A68059-5A94-43C1-8358-5E6A2851E8E3}" srcId="{57BAA1FE-23BC-43AE-8A7F-9626BDDD60CA}" destId="{9233D9CE-D907-4409-B8C4-AB58713E9B06}" srcOrd="2" destOrd="0" parTransId="{CCF448F7-B64B-4FFB-8CA7-A24381F09E5A}" sibTransId="{D8FD1EB5-A794-4BD0-9C83-EBE632D85327}"/>
    <dgm:cxn modelId="{92896084-6771-4DD5-9573-2B8395683EA1}" type="presOf" srcId="{D8FD1EB5-A794-4BD0-9C83-EBE632D85327}" destId="{5807EE7B-EE48-4098-B8C0-005C688061D6}" srcOrd="0" destOrd="0" presId="urn:microsoft.com/office/officeart/2018/2/layout/IconCircleList"/>
    <dgm:cxn modelId="{1C4E5B8E-1A44-4D63-8523-C2FDC4F41929}" type="presOf" srcId="{44D8729F-81B1-41ED-830D-595C0B9CDC6F}" destId="{A94E94D9-A9B2-48B5-83F2-06893C4B3BF3}" srcOrd="0" destOrd="0" presId="urn:microsoft.com/office/officeart/2018/2/layout/IconCircleList"/>
    <dgm:cxn modelId="{0AA75BBC-8BA4-48E3-9626-766383DEF3E9}" type="presOf" srcId="{811F7785-7D73-476F-BE44-C9252FA677BA}" destId="{ABE0C09E-17EB-48B6-A48E-C21E8BA666C8}" srcOrd="0" destOrd="0" presId="urn:microsoft.com/office/officeart/2018/2/layout/IconCircleList"/>
    <dgm:cxn modelId="{AC05B4CF-2AD0-46E3-8DE8-0A314D21A865}" type="presOf" srcId="{F60F94AE-AC84-4AEF-82A1-F544247D784E}" destId="{AB14776E-C4E7-40C7-9169-7B0AAAE019A5}" srcOrd="0" destOrd="0" presId="urn:microsoft.com/office/officeart/2018/2/layout/IconCircleList"/>
    <dgm:cxn modelId="{37DBD504-ECD4-41ED-8CB8-5B2482FDA3FF}" type="presParOf" srcId="{A059DEAD-A60B-434A-8708-D08E824BE08E}" destId="{790A84F0-1FF4-476A-BEED-6AA1919E222F}" srcOrd="0" destOrd="0" presId="urn:microsoft.com/office/officeart/2018/2/layout/IconCircleList"/>
    <dgm:cxn modelId="{EFC8D3B1-66FF-4FC3-812E-F8AB90EDE1C9}" type="presParOf" srcId="{790A84F0-1FF4-476A-BEED-6AA1919E222F}" destId="{A4BDD7EE-CE63-4C96-B87D-3BBED2D5C219}" srcOrd="0" destOrd="0" presId="urn:microsoft.com/office/officeart/2018/2/layout/IconCircleList"/>
    <dgm:cxn modelId="{17CA88A7-0513-4184-A97F-87318BCD75DF}" type="presParOf" srcId="{A4BDD7EE-CE63-4C96-B87D-3BBED2D5C219}" destId="{7EA142AD-C482-41F0-AA20-0B9B3142C801}" srcOrd="0" destOrd="0" presId="urn:microsoft.com/office/officeart/2018/2/layout/IconCircleList"/>
    <dgm:cxn modelId="{4BDCAEEE-4DC7-4AFC-AD97-D5FD3D37EB4F}" type="presParOf" srcId="{A4BDD7EE-CE63-4C96-B87D-3BBED2D5C219}" destId="{F129614F-5D54-4091-BD54-52B025038DA0}" srcOrd="1" destOrd="0" presId="urn:microsoft.com/office/officeart/2018/2/layout/IconCircleList"/>
    <dgm:cxn modelId="{EB9A0E5F-35BA-4B0D-9761-43C8805BCE72}" type="presParOf" srcId="{A4BDD7EE-CE63-4C96-B87D-3BBED2D5C219}" destId="{951563B3-E0E2-4089-B4AB-918D27DAFFD2}" srcOrd="2" destOrd="0" presId="urn:microsoft.com/office/officeart/2018/2/layout/IconCircleList"/>
    <dgm:cxn modelId="{DB1A2844-E71E-4293-A67A-4DF913459E92}" type="presParOf" srcId="{A4BDD7EE-CE63-4C96-B87D-3BBED2D5C219}" destId="{ABE0C09E-17EB-48B6-A48E-C21E8BA666C8}" srcOrd="3" destOrd="0" presId="urn:microsoft.com/office/officeart/2018/2/layout/IconCircleList"/>
    <dgm:cxn modelId="{01D0226C-2443-4EA2-9FEC-1287D3BEBBB2}" type="presParOf" srcId="{790A84F0-1FF4-476A-BEED-6AA1919E222F}" destId="{A94E94D9-A9B2-48B5-83F2-06893C4B3BF3}" srcOrd="1" destOrd="0" presId="urn:microsoft.com/office/officeart/2018/2/layout/IconCircleList"/>
    <dgm:cxn modelId="{4EC6C52B-80A2-4719-9A28-69AC87945E7D}" type="presParOf" srcId="{790A84F0-1FF4-476A-BEED-6AA1919E222F}" destId="{E110A5E4-D5AF-4703-8819-302A99FD8788}" srcOrd="2" destOrd="0" presId="urn:microsoft.com/office/officeart/2018/2/layout/IconCircleList"/>
    <dgm:cxn modelId="{30D1DF61-9DFD-4FC9-98B4-B83C4C5BE73D}" type="presParOf" srcId="{E110A5E4-D5AF-4703-8819-302A99FD8788}" destId="{EA64ED7C-0308-4C47-AAD4-D1995EFD4263}" srcOrd="0" destOrd="0" presId="urn:microsoft.com/office/officeart/2018/2/layout/IconCircleList"/>
    <dgm:cxn modelId="{3F076C8E-DF81-4ABE-A48B-3A07F2581F7D}" type="presParOf" srcId="{E110A5E4-D5AF-4703-8819-302A99FD8788}" destId="{9DD073AD-3D20-4EA2-9934-4B4BE36CB8B6}" srcOrd="1" destOrd="0" presId="urn:microsoft.com/office/officeart/2018/2/layout/IconCircleList"/>
    <dgm:cxn modelId="{337529E0-900B-4C56-B361-E735666B289F}" type="presParOf" srcId="{E110A5E4-D5AF-4703-8819-302A99FD8788}" destId="{964D0338-AE4F-46B4-B66E-A8A319D4E844}" srcOrd="2" destOrd="0" presId="urn:microsoft.com/office/officeart/2018/2/layout/IconCircleList"/>
    <dgm:cxn modelId="{8C45C368-AFE0-4AAC-B7B3-694473F0DAA5}" type="presParOf" srcId="{E110A5E4-D5AF-4703-8819-302A99FD8788}" destId="{8D3B91AC-BC44-438A-98D4-C7FB1E3C8EF4}" srcOrd="3" destOrd="0" presId="urn:microsoft.com/office/officeart/2018/2/layout/IconCircleList"/>
    <dgm:cxn modelId="{DC480569-6AF1-42E5-9FD1-DA16BA938196}" type="presParOf" srcId="{790A84F0-1FF4-476A-BEED-6AA1919E222F}" destId="{AB14776E-C4E7-40C7-9169-7B0AAAE019A5}" srcOrd="3" destOrd="0" presId="urn:microsoft.com/office/officeart/2018/2/layout/IconCircleList"/>
    <dgm:cxn modelId="{04F09FF2-0FA5-405A-B108-7F6806FA1167}" type="presParOf" srcId="{790A84F0-1FF4-476A-BEED-6AA1919E222F}" destId="{BCDDDF7B-AADB-400A-8B85-B0D8C194EE77}" srcOrd="4" destOrd="0" presId="urn:microsoft.com/office/officeart/2018/2/layout/IconCircleList"/>
    <dgm:cxn modelId="{90C2599B-E833-4B92-AA63-2E3FE4D37F80}" type="presParOf" srcId="{BCDDDF7B-AADB-400A-8B85-B0D8C194EE77}" destId="{C57EBB00-F890-4DEC-A875-1E783012A999}" srcOrd="0" destOrd="0" presId="urn:microsoft.com/office/officeart/2018/2/layout/IconCircleList"/>
    <dgm:cxn modelId="{8B78CF8D-2C83-435F-856C-091F034A3D41}" type="presParOf" srcId="{BCDDDF7B-AADB-400A-8B85-B0D8C194EE77}" destId="{BB847B12-FB21-429E-A3E1-71856DE63759}" srcOrd="1" destOrd="0" presId="urn:microsoft.com/office/officeart/2018/2/layout/IconCircleList"/>
    <dgm:cxn modelId="{AFBB0969-F52F-403F-83AE-FAB1F964E59F}" type="presParOf" srcId="{BCDDDF7B-AADB-400A-8B85-B0D8C194EE77}" destId="{2BEC56C9-7D38-4405-AEDA-BE6BE028E25C}" srcOrd="2" destOrd="0" presId="urn:microsoft.com/office/officeart/2018/2/layout/IconCircleList"/>
    <dgm:cxn modelId="{E26343DD-B904-4204-992E-B0E2D89570F3}" type="presParOf" srcId="{BCDDDF7B-AADB-400A-8B85-B0D8C194EE77}" destId="{0D6EBB75-3E73-44D3-9A70-D14164B08D1D}" srcOrd="3" destOrd="0" presId="urn:microsoft.com/office/officeart/2018/2/layout/IconCircleList"/>
    <dgm:cxn modelId="{0B609AD1-24DE-4714-A376-97653C30AE4B}" type="presParOf" srcId="{790A84F0-1FF4-476A-BEED-6AA1919E222F}" destId="{5807EE7B-EE48-4098-B8C0-005C688061D6}" srcOrd="5" destOrd="0" presId="urn:microsoft.com/office/officeart/2018/2/layout/IconCircleList"/>
    <dgm:cxn modelId="{A0548256-9232-40E5-81D9-4802FC6C585D}" type="presParOf" srcId="{790A84F0-1FF4-476A-BEED-6AA1919E222F}" destId="{BC5CDA2D-7415-4E8B-A637-5238B7CC3AB1}" srcOrd="6" destOrd="0" presId="urn:microsoft.com/office/officeart/2018/2/layout/IconCircleList"/>
    <dgm:cxn modelId="{7DE46C3E-84F9-4B86-A683-E58CC9121E7E}" type="presParOf" srcId="{BC5CDA2D-7415-4E8B-A637-5238B7CC3AB1}" destId="{9B1FCEA5-17F5-41F4-9F68-B858DF9324B7}" srcOrd="0" destOrd="0" presId="urn:microsoft.com/office/officeart/2018/2/layout/IconCircleList"/>
    <dgm:cxn modelId="{B6FD8514-929D-4B7E-9C6A-71972C3B8039}" type="presParOf" srcId="{BC5CDA2D-7415-4E8B-A637-5238B7CC3AB1}" destId="{38698EBD-973F-4501-8CB6-70CB9E46D644}" srcOrd="1" destOrd="0" presId="urn:microsoft.com/office/officeart/2018/2/layout/IconCircleList"/>
    <dgm:cxn modelId="{AA330261-B9DC-4153-9320-3F86C58E2DBE}" type="presParOf" srcId="{BC5CDA2D-7415-4E8B-A637-5238B7CC3AB1}" destId="{457756E0-162B-4CBC-A13C-C66AC30F60A1}" srcOrd="2" destOrd="0" presId="urn:microsoft.com/office/officeart/2018/2/layout/IconCircleList"/>
    <dgm:cxn modelId="{FEAC0973-3CD2-4DFE-A268-7A755AE88E8B}" type="presParOf" srcId="{BC5CDA2D-7415-4E8B-A637-5238B7CC3AB1}" destId="{CA626224-2D0A-436F-BBA7-B4611EC4D9B2}" srcOrd="3" destOrd="0" presId="urn:microsoft.com/office/officeart/2018/2/layout/IconCircle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429205-BD9C-48A4-8FF0-F38CD675D37D}" type="doc">
      <dgm:prSet loTypeId="urn:microsoft.com/office/officeart/2018/2/layout/IconLabelDescriptionList" loCatId="icon" qsTypeId="urn:microsoft.com/office/officeart/2005/8/quickstyle/simple1" qsCatId="simple" csTypeId="urn:microsoft.com/office/officeart/2005/8/colors/accent3_2" csCatId="accent3" phldr="1"/>
      <dgm:spPr/>
      <dgm:t>
        <a:bodyPr/>
        <a:lstStyle/>
        <a:p>
          <a:endParaRPr lang="en-US"/>
        </a:p>
      </dgm:t>
    </dgm:pt>
    <dgm:pt modelId="{1152B00D-1023-4EA9-9751-87FEBFD25789}">
      <dgm:prSet/>
      <dgm:spPr/>
      <dgm:t>
        <a:bodyPr/>
        <a:lstStyle/>
        <a:p>
          <a:pPr>
            <a:defRPr b="1"/>
          </a:pPr>
          <a:r>
            <a:rPr lang="en-US"/>
            <a:t>Data engineering</a:t>
          </a:r>
        </a:p>
      </dgm:t>
    </dgm:pt>
    <dgm:pt modelId="{AE270D1F-C1EE-4729-9BA6-853955FEF682}" type="parTrans" cxnId="{C8FF1171-365C-4C2E-96E6-3D741561C1D9}">
      <dgm:prSet/>
      <dgm:spPr/>
      <dgm:t>
        <a:bodyPr/>
        <a:lstStyle/>
        <a:p>
          <a:endParaRPr lang="en-US"/>
        </a:p>
      </dgm:t>
    </dgm:pt>
    <dgm:pt modelId="{2B13D1DE-38C7-4027-91F0-428E95D9F434}" type="sibTrans" cxnId="{C8FF1171-365C-4C2E-96E6-3D741561C1D9}">
      <dgm:prSet/>
      <dgm:spPr/>
      <dgm:t>
        <a:bodyPr/>
        <a:lstStyle/>
        <a:p>
          <a:endParaRPr lang="en-US"/>
        </a:p>
      </dgm:t>
    </dgm:pt>
    <dgm:pt modelId="{C5BE65CD-EAD6-4F5E-93CA-BEB6F3C10306}">
      <dgm:prSet/>
      <dgm:spPr/>
      <dgm:t>
        <a:bodyPr/>
        <a:lstStyle/>
        <a:p>
          <a:r>
            <a:rPr lang="en-US"/>
            <a:t>Fetched and cleaned TLE/GP history for 180 days</a:t>
          </a:r>
        </a:p>
      </dgm:t>
    </dgm:pt>
    <dgm:pt modelId="{36CECDBB-7076-4F19-85A8-E0316A524704}" type="parTrans" cxnId="{22C51A52-4B5C-4512-B938-595118BCC9C7}">
      <dgm:prSet/>
      <dgm:spPr/>
      <dgm:t>
        <a:bodyPr/>
        <a:lstStyle/>
        <a:p>
          <a:endParaRPr lang="en-US"/>
        </a:p>
      </dgm:t>
    </dgm:pt>
    <dgm:pt modelId="{A4C92B53-B380-4183-BE60-A801E949F4B5}" type="sibTrans" cxnId="{22C51A52-4B5C-4512-B938-595118BCC9C7}">
      <dgm:prSet/>
      <dgm:spPr/>
      <dgm:t>
        <a:bodyPr/>
        <a:lstStyle/>
        <a:p>
          <a:endParaRPr lang="en-US"/>
        </a:p>
      </dgm:t>
    </dgm:pt>
    <dgm:pt modelId="{A6552610-C16B-47E0-913C-241F94FFA0E6}">
      <dgm:prSet/>
      <dgm:spPr/>
      <dgm:t>
        <a:bodyPr/>
        <a:lstStyle/>
        <a:p>
          <a:r>
            <a:rPr lang="en-US"/>
            <a:t>Deduplicated by NORAD ID and latest epoch</a:t>
          </a:r>
        </a:p>
      </dgm:t>
    </dgm:pt>
    <dgm:pt modelId="{665CE292-5573-4561-A2B8-281CAEAAB82B}" type="parTrans" cxnId="{AAE62B06-C0EA-4270-9C9B-B78F7454D841}">
      <dgm:prSet/>
      <dgm:spPr/>
      <dgm:t>
        <a:bodyPr/>
        <a:lstStyle/>
        <a:p>
          <a:endParaRPr lang="en-US"/>
        </a:p>
      </dgm:t>
    </dgm:pt>
    <dgm:pt modelId="{8C4E7A36-A7E2-44F6-97E7-36AA20470568}" type="sibTrans" cxnId="{AAE62B06-C0EA-4270-9C9B-B78F7454D841}">
      <dgm:prSet/>
      <dgm:spPr/>
      <dgm:t>
        <a:bodyPr/>
        <a:lstStyle/>
        <a:p>
          <a:endParaRPr lang="en-US"/>
        </a:p>
      </dgm:t>
    </dgm:pt>
    <dgm:pt modelId="{8BC04695-D6F3-43CF-9F88-CDF3A2EE02DB}">
      <dgm:prSet/>
      <dgm:spPr/>
      <dgm:t>
        <a:bodyPr/>
        <a:lstStyle/>
        <a:p>
          <a:r>
            <a:rPr lang="en-US"/>
            <a:t>Merged with UCS metadata</a:t>
          </a:r>
        </a:p>
      </dgm:t>
    </dgm:pt>
    <dgm:pt modelId="{F40508E0-3B93-4067-98DC-9C8B00CD8EE2}" type="parTrans" cxnId="{DB5DD496-4BCC-4C2C-B331-16EC9FDCC7E7}">
      <dgm:prSet/>
      <dgm:spPr/>
      <dgm:t>
        <a:bodyPr/>
        <a:lstStyle/>
        <a:p>
          <a:endParaRPr lang="en-US"/>
        </a:p>
      </dgm:t>
    </dgm:pt>
    <dgm:pt modelId="{97F37198-F30B-4396-89C4-C6CAB2805468}" type="sibTrans" cxnId="{DB5DD496-4BCC-4C2C-B331-16EC9FDCC7E7}">
      <dgm:prSet/>
      <dgm:spPr/>
      <dgm:t>
        <a:bodyPr/>
        <a:lstStyle/>
        <a:p>
          <a:endParaRPr lang="en-US"/>
        </a:p>
      </dgm:t>
    </dgm:pt>
    <dgm:pt modelId="{B8753181-8F6E-4200-8AA9-C2D70EBB2CA2}">
      <dgm:prSet/>
      <dgm:spPr/>
      <dgm:t>
        <a:bodyPr/>
        <a:lstStyle/>
        <a:p>
          <a:pPr>
            <a:defRPr b="1"/>
          </a:pPr>
          <a:r>
            <a:rPr lang="en-US"/>
            <a:t>Feature Engineering</a:t>
          </a:r>
        </a:p>
      </dgm:t>
    </dgm:pt>
    <dgm:pt modelId="{FB45B421-FE02-444F-9351-CFC86A311A4E}" type="parTrans" cxnId="{8B2892BA-F05A-42E7-8BC0-FB590FA72057}">
      <dgm:prSet/>
      <dgm:spPr/>
      <dgm:t>
        <a:bodyPr/>
        <a:lstStyle/>
        <a:p>
          <a:endParaRPr lang="en-US"/>
        </a:p>
      </dgm:t>
    </dgm:pt>
    <dgm:pt modelId="{F560C3C1-CD51-4515-A067-411E8B8F8BC2}" type="sibTrans" cxnId="{8B2892BA-F05A-42E7-8BC0-FB590FA72057}">
      <dgm:prSet/>
      <dgm:spPr/>
      <dgm:t>
        <a:bodyPr/>
        <a:lstStyle/>
        <a:p>
          <a:endParaRPr lang="en-US"/>
        </a:p>
      </dgm:t>
    </dgm:pt>
    <dgm:pt modelId="{8991C274-7E51-4807-B332-96CED13CEE57}">
      <dgm:prSet/>
      <dgm:spPr/>
      <dgm:t>
        <a:bodyPr/>
        <a:lstStyle/>
        <a:p>
          <a:r>
            <a:rPr lang="en-US" dirty="0"/>
            <a:t>Physics-informed features from harmonized TLE/GP data</a:t>
          </a:r>
        </a:p>
      </dgm:t>
    </dgm:pt>
    <dgm:pt modelId="{CD85F204-70F0-4282-9C39-315B1DD75AAE}" type="parTrans" cxnId="{5BEC01BC-C391-40DB-83D2-748A52C6ABB4}">
      <dgm:prSet/>
      <dgm:spPr/>
      <dgm:t>
        <a:bodyPr/>
        <a:lstStyle/>
        <a:p>
          <a:endParaRPr lang="en-US"/>
        </a:p>
      </dgm:t>
    </dgm:pt>
    <dgm:pt modelId="{3A8FAE16-717A-403E-B7E3-6F33AF6FBE5D}" type="sibTrans" cxnId="{5BEC01BC-C391-40DB-83D2-748A52C6ABB4}">
      <dgm:prSet/>
      <dgm:spPr/>
      <dgm:t>
        <a:bodyPr/>
        <a:lstStyle/>
        <a:p>
          <a:endParaRPr lang="en-US"/>
        </a:p>
      </dgm:t>
    </dgm:pt>
    <dgm:pt modelId="{0542FAF9-2E17-4C4B-A47B-1A97A5855967}">
      <dgm:prSet/>
      <dgm:spPr/>
      <dgm:t>
        <a:bodyPr/>
        <a:lstStyle/>
        <a:p>
          <a:r>
            <a:rPr lang="en-US" dirty="0"/>
            <a:t>Special focus on RAAN drift vs. J2 perturbation model</a:t>
          </a:r>
        </a:p>
      </dgm:t>
    </dgm:pt>
    <dgm:pt modelId="{26383830-37B7-49D6-BB3A-8D04BE234FA3}" type="parTrans" cxnId="{96E2797B-D550-4E22-B293-D993D90948A8}">
      <dgm:prSet/>
      <dgm:spPr/>
      <dgm:t>
        <a:bodyPr/>
        <a:lstStyle/>
        <a:p>
          <a:endParaRPr lang="en-US"/>
        </a:p>
      </dgm:t>
    </dgm:pt>
    <dgm:pt modelId="{EE5F0F92-C3FF-4B06-8321-5B0003068774}" type="sibTrans" cxnId="{96E2797B-D550-4E22-B293-D993D90948A8}">
      <dgm:prSet/>
      <dgm:spPr/>
      <dgm:t>
        <a:bodyPr/>
        <a:lstStyle/>
        <a:p>
          <a:endParaRPr lang="en-US"/>
        </a:p>
      </dgm:t>
    </dgm:pt>
    <dgm:pt modelId="{9484C1D1-577B-4D4C-91E7-FB1B2097B7BE}">
      <dgm:prSet/>
      <dgm:spPr/>
      <dgm:t>
        <a:bodyPr/>
        <a:lstStyle/>
        <a:p>
          <a:pPr>
            <a:defRPr b="1"/>
          </a:pPr>
          <a:r>
            <a:rPr lang="en-US"/>
            <a:t>Anomaly Detection</a:t>
          </a:r>
        </a:p>
      </dgm:t>
    </dgm:pt>
    <dgm:pt modelId="{927164BF-2305-40F1-85F7-D4A441619D5F}" type="parTrans" cxnId="{75B8036D-CB59-411A-B529-4193ABF107B9}">
      <dgm:prSet/>
      <dgm:spPr/>
      <dgm:t>
        <a:bodyPr/>
        <a:lstStyle/>
        <a:p>
          <a:endParaRPr lang="en-US"/>
        </a:p>
      </dgm:t>
    </dgm:pt>
    <dgm:pt modelId="{7D0A5FA4-6E78-4B4B-BEB6-7E56CF19A330}" type="sibTrans" cxnId="{75B8036D-CB59-411A-B529-4193ABF107B9}">
      <dgm:prSet/>
      <dgm:spPr/>
      <dgm:t>
        <a:bodyPr/>
        <a:lstStyle/>
        <a:p>
          <a:endParaRPr lang="en-US"/>
        </a:p>
      </dgm:t>
    </dgm:pt>
    <dgm:pt modelId="{00C26B4C-7DFD-4C01-83F4-690E95FA09BC}">
      <dgm:prSet/>
      <dgm:spPr/>
      <dgm:t>
        <a:bodyPr/>
        <a:lstStyle/>
        <a:p>
          <a:r>
            <a:rPr lang="en-US"/>
            <a:t>Isolation Forest</a:t>
          </a:r>
        </a:p>
      </dgm:t>
    </dgm:pt>
    <dgm:pt modelId="{2F35FF25-8474-4C8A-8031-A99B9CE4DC02}" type="parTrans" cxnId="{AC1DD4F3-EAFA-4942-8AFF-9F8D31E91168}">
      <dgm:prSet/>
      <dgm:spPr/>
      <dgm:t>
        <a:bodyPr/>
        <a:lstStyle/>
        <a:p>
          <a:endParaRPr lang="en-US"/>
        </a:p>
      </dgm:t>
    </dgm:pt>
    <dgm:pt modelId="{B3639163-2741-42CD-895C-1D304E3F591D}" type="sibTrans" cxnId="{AC1DD4F3-EAFA-4942-8AFF-9F8D31E91168}">
      <dgm:prSet/>
      <dgm:spPr/>
      <dgm:t>
        <a:bodyPr/>
        <a:lstStyle/>
        <a:p>
          <a:endParaRPr lang="en-US"/>
        </a:p>
      </dgm:t>
    </dgm:pt>
    <dgm:pt modelId="{919B2D8E-05B8-48A1-AA53-B8091A5B00C1}" type="pres">
      <dgm:prSet presAssocID="{D4429205-BD9C-48A4-8FF0-F38CD675D37D}" presName="root" presStyleCnt="0">
        <dgm:presLayoutVars>
          <dgm:dir/>
          <dgm:resizeHandles val="exact"/>
        </dgm:presLayoutVars>
      </dgm:prSet>
      <dgm:spPr/>
    </dgm:pt>
    <dgm:pt modelId="{E992B25B-3B88-4B96-9941-C667B7A5906E}" type="pres">
      <dgm:prSet presAssocID="{1152B00D-1023-4EA9-9751-87FEBFD25789}" presName="compNode" presStyleCnt="0"/>
      <dgm:spPr/>
    </dgm:pt>
    <dgm:pt modelId="{FA9CE6E9-0E88-4CF0-8544-9555B3260617}" type="pres">
      <dgm:prSet presAssocID="{1152B00D-1023-4EA9-9751-87FEBFD2578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62B1D165-81FF-4076-ADC0-23F070DEB7E0}" type="pres">
      <dgm:prSet presAssocID="{1152B00D-1023-4EA9-9751-87FEBFD25789}" presName="iconSpace" presStyleCnt="0"/>
      <dgm:spPr/>
    </dgm:pt>
    <dgm:pt modelId="{B58C4E07-DF93-45A5-A413-E06EC31850C9}" type="pres">
      <dgm:prSet presAssocID="{1152B00D-1023-4EA9-9751-87FEBFD25789}" presName="parTx" presStyleLbl="revTx" presStyleIdx="0" presStyleCnt="6">
        <dgm:presLayoutVars>
          <dgm:chMax val="0"/>
          <dgm:chPref val="0"/>
        </dgm:presLayoutVars>
      </dgm:prSet>
      <dgm:spPr/>
    </dgm:pt>
    <dgm:pt modelId="{FAEFD505-165C-45A0-A997-F65D3AD020D6}" type="pres">
      <dgm:prSet presAssocID="{1152B00D-1023-4EA9-9751-87FEBFD25789}" presName="txSpace" presStyleCnt="0"/>
      <dgm:spPr/>
    </dgm:pt>
    <dgm:pt modelId="{3CC19710-DB40-4FBE-B34E-9528A311FABC}" type="pres">
      <dgm:prSet presAssocID="{1152B00D-1023-4EA9-9751-87FEBFD25789}" presName="desTx" presStyleLbl="revTx" presStyleIdx="1" presStyleCnt="6">
        <dgm:presLayoutVars/>
      </dgm:prSet>
      <dgm:spPr/>
    </dgm:pt>
    <dgm:pt modelId="{BE893B97-E002-4F61-AC31-226E91710E19}" type="pres">
      <dgm:prSet presAssocID="{2B13D1DE-38C7-4027-91F0-428E95D9F434}" presName="sibTrans" presStyleCnt="0"/>
      <dgm:spPr/>
    </dgm:pt>
    <dgm:pt modelId="{5BB218C9-83EA-45F4-B5BB-9EEF3ABDD813}" type="pres">
      <dgm:prSet presAssocID="{B8753181-8F6E-4200-8AA9-C2D70EBB2CA2}" presName="compNode" presStyleCnt="0"/>
      <dgm:spPr/>
    </dgm:pt>
    <dgm:pt modelId="{0AAA3CEB-0328-470E-BB83-78BABECBB6D2}" type="pres">
      <dgm:prSet presAssocID="{B8753181-8F6E-4200-8AA9-C2D70EBB2CA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tom"/>
        </a:ext>
      </dgm:extLst>
    </dgm:pt>
    <dgm:pt modelId="{9807558A-28DC-4529-8994-DEAA3D89BC2A}" type="pres">
      <dgm:prSet presAssocID="{B8753181-8F6E-4200-8AA9-C2D70EBB2CA2}" presName="iconSpace" presStyleCnt="0"/>
      <dgm:spPr/>
    </dgm:pt>
    <dgm:pt modelId="{AFC2B115-881B-41B1-B9D8-646F312CCC8B}" type="pres">
      <dgm:prSet presAssocID="{B8753181-8F6E-4200-8AA9-C2D70EBB2CA2}" presName="parTx" presStyleLbl="revTx" presStyleIdx="2" presStyleCnt="6">
        <dgm:presLayoutVars>
          <dgm:chMax val="0"/>
          <dgm:chPref val="0"/>
        </dgm:presLayoutVars>
      </dgm:prSet>
      <dgm:spPr/>
    </dgm:pt>
    <dgm:pt modelId="{7F50CA83-3A81-453F-89D2-A7DFC1AD811F}" type="pres">
      <dgm:prSet presAssocID="{B8753181-8F6E-4200-8AA9-C2D70EBB2CA2}" presName="txSpace" presStyleCnt="0"/>
      <dgm:spPr/>
    </dgm:pt>
    <dgm:pt modelId="{CCC85673-FBD9-4C5A-A2F4-185E0DADDE98}" type="pres">
      <dgm:prSet presAssocID="{B8753181-8F6E-4200-8AA9-C2D70EBB2CA2}" presName="desTx" presStyleLbl="revTx" presStyleIdx="3" presStyleCnt="6">
        <dgm:presLayoutVars/>
      </dgm:prSet>
      <dgm:spPr/>
    </dgm:pt>
    <dgm:pt modelId="{715883D5-6B60-4064-A415-522199F100C5}" type="pres">
      <dgm:prSet presAssocID="{F560C3C1-CD51-4515-A067-411E8B8F8BC2}" presName="sibTrans" presStyleCnt="0"/>
      <dgm:spPr/>
    </dgm:pt>
    <dgm:pt modelId="{07C95591-2A13-4549-AEC5-E3A8C5C366D4}" type="pres">
      <dgm:prSet presAssocID="{9484C1D1-577B-4D4C-91E7-FB1B2097B7BE}" presName="compNode" presStyleCnt="0"/>
      <dgm:spPr/>
    </dgm:pt>
    <dgm:pt modelId="{41E15D7A-A3C7-4573-9E92-7D32C96C67DF}" type="pres">
      <dgm:prSet presAssocID="{9484C1D1-577B-4D4C-91E7-FB1B2097B7B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4BD7CB9A-BC00-4343-A72C-EF5A53789167}" type="pres">
      <dgm:prSet presAssocID="{9484C1D1-577B-4D4C-91E7-FB1B2097B7BE}" presName="iconSpace" presStyleCnt="0"/>
      <dgm:spPr/>
    </dgm:pt>
    <dgm:pt modelId="{45C77615-B915-4761-B5CC-193A5EC4B567}" type="pres">
      <dgm:prSet presAssocID="{9484C1D1-577B-4D4C-91E7-FB1B2097B7BE}" presName="parTx" presStyleLbl="revTx" presStyleIdx="4" presStyleCnt="6">
        <dgm:presLayoutVars>
          <dgm:chMax val="0"/>
          <dgm:chPref val="0"/>
        </dgm:presLayoutVars>
      </dgm:prSet>
      <dgm:spPr/>
    </dgm:pt>
    <dgm:pt modelId="{FE1D603E-013E-4AE9-8107-0DFA009F56FF}" type="pres">
      <dgm:prSet presAssocID="{9484C1D1-577B-4D4C-91E7-FB1B2097B7BE}" presName="txSpace" presStyleCnt="0"/>
      <dgm:spPr/>
    </dgm:pt>
    <dgm:pt modelId="{88B32A42-48A7-494A-8F75-67BE87FA02B7}" type="pres">
      <dgm:prSet presAssocID="{9484C1D1-577B-4D4C-91E7-FB1B2097B7BE}" presName="desTx" presStyleLbl="revTx" presStyleIdx="5" presStyleCnt="6">
        <dgm:presLayoutVars/>
      </dgm:prSet>
      <dgm:spPr/>
    </dgm:pt>
  </dgm:ptLst>
  <dgm:cxnLst>
    <dgm:cxn modelId="{59952202-A96B-42CC-97F7-9E92C75081D3}" type="presOf" srcId="{A6552610-C16B-47E0-913C-241F94FFA0E6}" destId="{3CC19710-DB40-4FBE-B34E-9528A311FABC}" srcOrd="0" destOrd="1" presId="urn:microsoft.com/office/officeart/2018/2/layout/IconLabelDescriptionList"/>
    <dgm:cxn modelId="{AAE62B06-C0EA-4270-9C9B-B78F7454D841}" srcId="{1152B00D-1023-4EA9-9751-87FEBFD25789}" destId="{A6552610-C16B-47E0-913C-241F94FFA0E6}" srcOrd="1" destOrd="0" parTransId="{665CE292-5573-4561-A2B8-281CAEAAB82B}" sibTransId="{8C4E7A36-A7E2-44F6-97E7-36AA20470568}"/>
    <dgm:cxn modelId="{A04EB709-704D-4043-8729-8F504D6325F3}" type="presOf" srcId="{8991C274-7E51-4807-B332-96CED13CEE57}" destId="{CCC85673-FBD9-4C5A-A2F4-185E0DADDE98}" srcOrd="0" destOrd="0" presId="urn:microsoft.com/office/officeart/2018/2/layout/IconLabelDescriptionList"/>
    <dgm:cxn modelId="{C2FD6323-BE67-4CC4-B1EF-37DF9E3397A6}" type="presOf" srcId="{1152B00D-1023-4EA9-9751-87FEBFD25789}" destId="{B58C4E07-DF93-45A5-A413-E06EC31850C9}" srcOrd="0" destOrd="0" presId="urn:microsoft.com/office/officeart/2018/2/layout/IconLabelDescriptionList"/>
    <dgm:cxn modelId="{054C142A-EB5E-49B3-8128-3CC18E6DA1A2}" type="presOf" srcId="{0542FAF9-2E17-4C4B-A47B-1A97A5855967}" destId="{CCC85673-FBD9-4C5A-A2F4-185E0DADDE98}" srcOrd="0" destOrd="1" presId="urn:microsoft.com/office/officeart/2018/2/layout/IconLabelDescriptionList"/>
    <dgm:cxn modelId="{A0614340-936F-4F60-88C7-AE18E6501132}" type="presOf" srcId="{8BC04695-D6F3-43CF-9F88-CDF3A2EE02DB}" destId="{3CC19710-DB40-4FBE-B34E-9528A311FABC}" srcOrd="0" destOrd="2" presId="urn:microsoft.com/office/officeart/2018/2/layout/IconLabelDescriptionList"/>
    <dgm:cxn modelId="{DE9CEE61-FCD5-4E3E-A73E-EF3BD5156E64}" type="presOf" srcId="{C5BE65CD-EAD6-4F5E-93CA-BEB6F3C10306}" destId="{3CC19710-DB40-4FBE-B34E-9528A311FABC}" srcOrd="0" destOrd="0" presId="urn:microsoft.com/office/officeart/2018/2/layout/IconLabelDescriptionList"/>
    <dgm:cxn modelId="{75B8036D-CB59-411A-B529-4193ABF107B9}" srcId="{D4429205-BD9C-48A4-8FF0-F38CD675D37D}" destId="{9484C1D1-577B-4D4C-91E7-FB1B2097B7BE}" srcOrd="2" destOrd="0" parTransId="{927164BF-2305-40F1-85F7-D4A441619D5F}" sibTransId="{7D0A5FA4-6E78-4B4B-BEB6-7E56CF19A330}"/>
    <dgm:cxn modelId="{C8FF1171-365C-4C2E-96E6-3D741561C1D9}" srcId="{D4429205-BD9C-48A4-8FF0-F38CD675D37D}" destId="{1152B00D-1023-4EA9-9751-87FEBFD25789}" srcOrd="0" destOrd="0" parTransId="{AE270D1F-C1EE-4729-9BA6-853955FEF682}" sibTransId="{2B13D1DE-38C7-4027-91F0-428E95D9F434}"/>
    <dgm:cxn modelId="{22C51A52-4B5C-4512-B938-595118BCC9C7}" srcId="{1152B00D-1023-4EA9-9751-87FEBFD25789}" destId="{C5BE65CD-EAD6-4F5E-93CA-BEB6F3C10306}" srcOrd="0" destOrd="0" parTransId="{36CECDBB-7076-4F19-85A8-E0316A524704}" sibTransId="{A4C92B53-B380-4183-BE60-A801E949F4B5}"/>
    <dgm:cxn modelId="{96E2797B-D550-4E22-B293-D993D90948A8}" srcId="{B8753181-8F6E-4200-8AA9-C2D70EBB2CA2}" destId="{0542FAF9-2E17-4C4B-A47B-1A97A5855967}" srcOrd="1" destOrd="0" parTransId="{26383830-37B7-49D6-BB3A-8D04BE234FA3}" sibTransId="{EE5F0F92-C3FF-4B06-8321-5B0003068774}"/>
    <dgm:cxn modelId="{DB5DD496-4BCC-4C2C-B331-16EC9FDCC7E7}" srcId="{1152B00D-1023-4EA9-9751-87FEBFD25789}" destId="{8BC04695-D6F3-43CF-9F88-CDF3A2EE02DB}" srcOrd="2" destOrd="0" parTransId="{F40508E0-3B93-4067-98DC-9C8B00CD8EE2}" sibTransId="{97F37198-F30B-4396-89C4-C6CAB2805468}"/>
    <dgm:cxn modelId="{6A317DBA-6EF9-473F-9DF6-E7DAA0A428D8}" type="presOf" srcId="{00C26B4C-7DFD-4C01-83F4-690E95FA09BC}" destId="{88B32A42-48A7-494A-8F75-67BE87FA02B7}" srcOrd="0" destOrd="0" presId="urn:microsoft.com/office/officeart/2018/2/layout/IconLabelDescriptionList"/>
    <dgm:cxn modelId="{8B2892BA-F05A-42E7-8BC0-FB590FA72057}" srcId="{D4429205-BD9C-48A4-8FF0-F38CD675D37D}" destId="{B8753181-8F6E-4200-8AA9-C2D70EBB2CA2}" srcOrd="1" destOrd="0" parTransId="{FB45B421-FE02-444F-9351-CFC86A311A4E}" sibTransId="{F560C3C1-CD51-4515-A067-411E8B8F8BC2}"/>
    <dgm:cxn modelId="{5BEC01BC-C391-40DB-83D2-748A52C6ABB4}" srcId="{B8753181-8F6E-4200-8AA9-C2D70EBB2CA2}" destId="{8991C274-7E51-4807-B332-96CED13CEE57}" srcOrd="0" destOrd="0" parTransId="{CD85F204-70F0-4282-9C39-315B1DD75AAE}" sibTransId="{3A8FAE16-717A-403E-B7E3-6F33AF6FBE5D}"/>
    <dgm:cxn modelId="{CB0AF8C3-3720-4F05-8B25-4974A8D86BA4}" type="presOf" srcId="{D4429205-BD9C-48A4-8FF0-F38CD675D37D}" destId="{919B2D8E-05B8-48A1-AA53-B8091A5B00C1}" srcOrd="0" destOrd="0" presId="urn:microsoft.com/office/officeart/2018/2/layout/IconLabelDescriptionList"/>
    <dgm:cxn modelId="{E402CDD8-E2E7-4699-80B7-FD69CB65A542}" type="presOf" srcId="{B8753181-8F6E-4200-8AA9-C2D70EBB2CA2}" destId="{AFC2B115-881B-41B1-B9D8-646F312CCC8B}" srcOrd="0" destOrd="0" presId="urn:microsoft.com/office/officeart/2018/2/layout/IconLabelDescriptionList"/>
    <dgm:cxn modelId="{F4EB15E5-2C85-42D7-B2E6-733A035A437A}" type="presOf" srcId="{9484C1D1-577B-4D4C-91E7-FB1B2097B7BE}" destId="{45C77615-B915-4761-B5CC-193A5EC4B567}" srcOrd="0" destOrd="0" presId="urn:microsoft.com/office/officeart/2018/2/layout/IconLabelDescriptionList"/>
    <dgm:cxn modelId="{AC1DD4F3-EAFA-4942-8AFF-9F8D31E91168}" srcId="{9484C1D1-577B-4D4C-91E7-FB1B2097B7BE}" destId="{00C26B4C-7DFD-4C01-83F4-690E95FA09BC}" srcOrd="0" destOrd="0" parTransId="{2F35FF25-8474-4C8A-8031-A99B9CE4DC02}" sibTransId="{B3639163-2741-42CD-895C-1D304E3F591D}"/>
    <dgm:cxn modelId="{D81F1A55-B5D4-4C0E-8EFF-DD1F49A3C13B}" type="presParOf" srcId="{919B2D8E-05B8-48A1-AA53-B8091A5B00C1}" destId="{E992B25B-3B88-4B96-9941-C667B7A5906E}" srcOrd="0" destOrd="0" presId="urn:microsoft.com/office/officeart/2018/2/layout/IconLabelDescriptionList"/>
    <dgm:cxn modelId="{35B5AADA-52CF-4D9D-B2C1-17BD102422FE}" type="presParOf" srcId="{E992B25B-3B88-4B96-9941-C667B7A5906E}" destId="{FA9CE6E9-0E88-4CF0-8544-9555B3260617}" srcOrd="0" destOrd="0" presId="urn:microsoft.com/office/officeart/2018/2/layout/IconLabelDescriptionList"/>
    <dgm:cxn modelId="{E85A9415-BB11-4338-AA5C-299AF2D8B068}" type="presParOf" srcId="{E992B25B-3B88-4B96-9941-C667B7A5906E}" destId="{62B1D165-81FF-4076-ADC0-23F070DEB7E0}" srcOrd="1" destOrd="0" presId="urn:microsoft.com/office/officeart/2018/2/layout/IconLabelDescriptionList"/>
    <dgm:cxn modelId="{428619DE-841E-47EB-B43D-1800FA4EFF83}" type="presParOf" srcId="{E992B25B-3B88-4B96-9941-C667B7A5906E}" destId="{B58C4E07-DF93-45A5-A413-E06EC31850C9}" srcOrd="2" destOrd="0" presId="urn:microsoft.com/office/officeart/2018/2/layout/IconLabelDescriptionList"/>
    <dgm:cxn modelId="{0234C914-B381-4CB4-AB5D-D45ACA760356}" type="presParOf" srcId="{E992B25B-3B88-4B96-9941-C667B7A5906E}" destId="{FAEFD505-165C-45A0-A997-F65D3AD020D6}" srcOrd="3" destOrd="0" presId="urn:microsoft.com/office/officeart/2018/2/layout/IconLabelDescriptionList"/>
    <dgm:cxn modelId="{E6B42BAD-F307-4926-B10F-B716600E58E2}" type="presParOf" srcId="{E992B25B-3B88-4B96-9941-C667B7A5906E}" destId="{3CC19710-DB40-4FBE-B34E-9528A311FABC}" srcOrd="4" destOrd="0" presId="urn:microsoft.com/office/officeart/2018/2/layout/IconLabelDescriptionList"/>
    <dgm:cxn modelId="{3562959A-9D6A-4CA0-8110-89EF32C180D1}" type="presParOf" srcId="{919B2D8E-05B8-48A1-AA53-B8091A5B00C1}" destId="{BE893B97-E002-4F61-AC31-226E91710E19}" srcOrd="1" destOrd="0" presId="urn:microsoft.com/office/officeart/2018/2/layout/IconLabelDescriptionList"/>
    <dgm:cxn modelId="{317EB8E7-790B-4E93-B4BE-303B651CCA68}" type="presParOf" srcId="{919B2D8E-05B8-48A1-AA53-B8091A5B00C1}" destId="{5BB218C9-83EA-45F4-B5BB-9EEF3ABDD813}" srcOrd="2" destOrd="0" presId="urn:microsoft.com/office/officeart/2018/2/layout/IconLabelDescriptionList"/>
    <dgm:cxn modelId="{75E20C03-171D-48F0-B2B4-3CF07F4F55E7}" type="presParOf" srcId="{5BB218C9-83EA-45F4-B5BB-9EEF3ABDD813}" destId="{0AAA3CEB-0328-470E-BB83-78BABECBB6D2}" srcOrd="0" destOrd="0" presId="urn:microsoft.com/office/officeart/2018/2/layout/IconLabelDescriptionList"/>
    <dgm:cxn modelId="{5DA30CCC-B622-4D1E-A028-38966F288387}" type="presParOf" srcId="{5BB218C9-83EA-45F4-B5BB-9EEF3ABDD813}" destId="{9807558A-28DC-4529-8994-DEAA3D89BC2A}" srcOrd="1" destOrd="0" presId="urn:microsoft.com/office/officeart/2018/2/layout/IconLabelDescriptionList"/>
    <dgm:cxn modelId="{63B05403-8D98-45D0-9394-987F5901D46D}" type="presParOf" srcId="{5BB218C9-83EA-45F4-B5BB-9EEF3ABDD813}" destId="{AFC2B115-881B-41B1-B9D8-646F312CCC8B}" srcOrd="2" destOrd="0" presId="urn:microsoft.com/office/officeart/2018/2/layout/IconLabelDescriptionList"/>
    <dgm:cxn modelId="{9DA8F370-6B93-4C45-95CA-AF50ADBEEA56}" type="presParOf" srcId="{5BB218C9-83EA-45F4-B5BB-9EEF3ABDD813}" destId="{7F50CA83-3A81-453F-89D2-A7DFC1AD811F}" srcOrd="3" destOrd="0" presId="urn:microsoft.com/office/officeart/2018/2/layout/IconLabelDescriptionList"/>
    <dgm:cxn modelId="{465FB8BD-B205-4084-947E-67E1789479C5}" type="presParOf" srcId="{5BB218C9-83EA-45F4-B5BB-9EEF3ABDD813}" destId="{CCC85673-FBD9-4C5A-A2F4-185E0DADDE98}" srcOrd="4" destOrd="0" presId="urn:microsoft.com/office/officeart/2018/2/layout/IconLabelDescriptionList"/>
    <dgm:cxn modelId="{3A8A525B-C6AA-42DA-8991-DBCC45DB35D1}" type="presParOf" srcId="{919B2D8E-05B8-48A1-AA53-B8091A5B00C1}" destId="{715883D5-6B60-4064-A415-522199F100C5}" srcOrd="3" destOrd="0" presId="urn:microsoft.com/office/officeart/2018/2/layout/IconLabelDescriptionList"/>
    <dgm:cxn modelId="{71436227-CAB0-452A-AC56-A6B908A79E95}" type="presParOf" srcId="{919B2D8E-05B8-48A1-AA53-B8091A5B00C1}" destId="{07C95591-2A13-4549-AEC5-E3A8C5C366D4}" srcOrd="4" destOrd="0" presId="urn:microsoft.com/office/officeart/2018/2/layout/IconLabelDescriptionList"/>
    <dgm:cxn modelId="{78A1CBC2-FB4F-47C8-B1C3-925B4C388C1F}" type="presParOf" srcId="{07C95591-2A13-4549-AEC5-E3A8C5C366D4}" destId="{41E15D7A-A3C7-4573-9E92-7D32C96C67DF}" srcOrd="0" destOrd="0" presId="urn:microsoft.com/office/officeart/2018/2/layout/IconLabelDescriptionList"/>
    <dgm:cxn modelId="{47AFAAB3-9B44-44D0-BECB-82BB102CA128}" type="presParOf" srcId="{07C95591-2A13-4549-AEC5-E3A8C5C366D4}" destId="{4BD7CB9A-BC00-4343-A72C-EF5A53789167}" srcOrd="1" destOrd="0" presId="urn:microsoft.com/office/officeart/2018/2/layout/IconLabelDescriptionList"/>
    <dgm:cxn modelId="{0BD07E8C-5D18-415D-B589-0990E5E66C9C}" type="presParOf" srcId="{07C95591-2A13-4549-AEC5-E3A8C5C366D4}" destId="{45C77615-B915-4761-B5CC-193A5EC4B567}" srcOrd="2" destOrd="0" presId="urn:microsoft.com/office/officeart/2018/2/layout/IconLabelDescriptionList"/>
    <dgm:cxn modelId="{3107B358-DB10-4397-A8FC-F7DF6D2E9E48}" type="presParOf" srcId="{07C95591-2A13-4549-AEC5-E3A8C5C366D4}" destId="{FE1D603E-013E-4AE9-8107-0DFA009F56FF}" srcOrd="3" destOrd="0" presId="urn:microsoft.com/office/officeart/2018/2/layout/IconLabelDescriptionList"/>
    <dgm:cxn modelId="{C59960CE-5B18-4477-80CA-774D6E15E12D}" type="presParOf" srcId="{07C95591-2A13-4549-AEC5-E3A8C5C366D4}" destId="{88B32A42-48A7-494A-8F75-67BE87FA02B7}" srcOrd="4" destOrd="0" presId="urn:microsoft.com/office/officeart/2018/2/layout/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A142AD-C482-41F0-AA20-0B9B3142C801}">
      <dsp:nvSpPr>
        <dsp:cNvPr id="0" name=""/>
        <dsp:cNvSpPr/>
      </dsp:nvSpPr>
      <dsp:spPr>
        <a:xfrm>
          <a:off x="29809" y="270554"/>
          <a:ext cx="1475034" cy="147503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129614F-5D54-4091-BD54-52B025038DA0}">
      <dsp:nvSpPr>
        <dsp:cNvPr id="0" name=""/>
        <dsp:cNvSpPr/>
      </dsp:nvSpPr>
      <dsp:spPr>
        <a:xfrm>
          <a:off x="339567" y="580312"/>
          <a:ext cx="855520" cy="8555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E0C09E-17EB-48B6-A48E-C21E8BA666C8}">
      <dsp:nvSpPr>
        <dsp:cNvPr id="0" name=""/>
        <dsp:cNvSpPr/>
      </dsp:nvSpPr>
      <dsp:spPr>
        <a:xfrm>
          <a:off x="1820923" y="270554"/>
          <a:ext cx="3476867" cy="14750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Space is getting crowded: 9,000+ active satellites, thousands more objects.</a:t>
          </a:r>
        </a:p>
      </dsp:txBody>
      <dsp:txXfrm>
        <a:off x="1820923" y="270554"/>
        <a:ext cx="3476867" cy="1475034"/>
      </dsp:txXfrm>
    </dsp:sp>
    <dsp:sp modelId="{EA64ED7C-0308-4C47-AAD4-D1995EFD4263}">
      <dsp:nvSpPr>
        <dsp:cNvPr id="0" name=""/>
        <dsp:cNvSpPr/>
      </dsp:nvSpPr>
      <dsp:spPr>
        <a:xfrm>
          <a:off x="5903608" y="270554"/>
          <a:ext cx="1475034" cy="147503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D073AD-3D20-4EA2-9934-4B4BE36CB8B6}">
      <dsp:nvSpPr>
        <dsp:cNvPr id="0" name=""/>
        <dsp:cNvSpPr/>
      </dsp:nvSpPr>
      <dsp:spPr>
        <a:xfrm>
          <a:off x="6213366" y="580312"/>
          <a:ext cx="855520" cy="8555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3B91AC-BC44-438A-98D4-C7FB1E3C8EF4}">
      <dsp:nvSpPr>
        <dsp:cNvPr id="0" name=""/>
        <dsp:cNvSpPr/>
      </dsp:nvSpPr>
      <dsp:spPr>
        <a:xfrm>
          <a:off x="7694722" y="270554"/>
          <a:ext cx="3476867" cy="14750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Risks: suspicious maneuvers, collisions, uncoordinated activity.</a:t>
          </a:r>
        </a:p>
      </dsp:txBody>
      <dsp:txXfrm>
        <a:off x="7694722" y="270554"/>
        <a:ext cx="3476867" cy="1475034"/>
      </dsp:txXfrm>
    </dsp:sp>
    <dsp:sp modelId="{C57EBB00-F890-4DEC-A875-1E783012A999}">
      <dsp:nvSpPr>
        <dsp:cNvPr id="0" name=""/>
        <dsp:cNvSpPr/>
      </dsp:nvSpPr>
      <dsp:spPr>
        <a:xfrm>
          <a:off x="29809" y="2460650"/>
          <a:ext cx="1475034" cy="147503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847B12-FB21-429E-A3E1-71856DE63759}">
      <dsp:nvSpPr>
        <dsp:cNvPr id="0" name=""/>
        <dsp:cNvSpPr/>
      </dsp:nvSpPr>
      <dsp:spPr>
        <a:xfrm>
          <a:off x="339567" y="2770407"/>
          <a:ext cx="855520" cy="8555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6EBB75-3E73-44D3-9A70-D14164B08D1D}">
      <dsp:nvSpPr>
        <dsp:cNvPr id="0" name=""/>
        <dsp:cNvSpPr/>
      </dsp:nvSpPr>
      <dsp:spPr>
        <a:xfrm>
          <a:off x="1820923" y="2460650"/>
          <a:ext cx="3476867" cy="14750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Need: transparent, data-driven tools to spot anomalies early.</a:t>
          </a:r>
        </a:p>
      </dsp:txBody>
      <dsp:txXfrm>
        <a:off x="1820923" y="2460650"/>
        <a:ext cx="3476867" cy="1475034"/>
      </dsp:txXfrm>
    </dsp:sp>
    <dsp:sp modelId="{9B1FCEA5-17F5-41F4-9F68-B858DF9324B7}">
      <dsp:nvSpPr>
        <dsp:cNvPr id="0" name=""/>
        <dsp:cNvSpPr/>
      </dsp:nvSpPr>
      <dsp:spPr>
        <a:xfrm>
          <a:off x="5903608" y="2460650"/>
          <a:ext cx="1475034" cy="1475034"/>
        </a:xfrm>
        <a:prstGeom prst="ellipse">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698EBD-973F-4501-8CB6-70CB9E46D644}">
      <dsp:nvSpPr>
        <dsp:cNvPr id="0" name=""/>
        <dsp:cNvSpPr/>
      </dsp:nvSpPr>
      <dsp:spPr>
        <a:xfrm>
          <a:off x="6213366" y="2770407"/>
          <a:ext cx="855520" cy="8555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626224-2D0A-436F-BBA7-B4611EC4D9B2}">
      <dsp:nvSpPr>
        <dsp:cNvPr id="0" name=""/>
        <dsp:cNvSpPr/>
      </dsp:nvSpPr>
      <dsp:spPr>
        <a:xfrm>
          <a:off x="7694722" y="2460650"/>
          <a:ext cx="3476867" cy="14750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Our Objective: build an open-source pipeline to flag unusual satellite behavior and empower equitable access to space situational awareness.</a:t>
          </a:r>
        </a:p>
      </dsp:txBody>
      <dsp:txXfrm>
        <a:off x="7694722" y="2460650"/>
        <a:ext cx="3476867" cy="14750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9CE6E9-0E88-4CF0-8544-9555B3260617}">
      <dsp:nvSpPr>
        <dsp:cNvPr id="0" name=""/>
        <dsp:cNvSpPr/>
      </dsp:nvSpPr>
      <dsp:spPr>
        <a:xfrm>
          <a:off x="5376" y="868596"/>
          <a:ext cx="1111851" cy="11118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58C4E07-DF93-45A5-A413-E06EC31850C9}">
      <dsp:nvSpPr>
        <dsp:cNvPr id="0" name=""/>
        <dsp:cNvSpPr/>
      </dsp:nvSpPr>
      <dsp:spPr>
        <a:xfrm>
          <a:off x="5376" y="2116499"/>
          <a:ext cx="3176718" cy="476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11250">
            <a:lnSpc>
              <a:spcPct val="90000"/>
            </a:lnSpc>
            <a:spcBef>
              <a:spcPct val="0"/>
            </a:spcBef>
            <a:spcAft>
              <a:spcPct val="35000"/>
            </a:spcAft>
            <a:buNone/>
            <a:defRPr b="1"/>
          </a:pPr>
          <a:r>
            <a:rPr lang="en-US" sz="2500" kern="1200"/>
            <a:t>Data engineering</a:t>
          </a:r>
        </a:p>
      </dsp:txBody>
      <dsp:txXfrm>
        <a:off x="5376" y="2116499"/>
        <a:ext cx="3176718" cy="476507"/>
      </dsp:txXfrm>
    </dsp:sp>
    <dsp:sp modelId="{3CC19710-DB40-4FBE-B34E-9528A311FABC}">
      <dsp:nvSpPr>
        <dsp:cNvPr id="0" name=""/>
        <dsp:cNvSpPr/>
      </dsp:nvSpPr>
      <dsp:spPr>
        <a:xfrm>
          <a:off x="5376" y="2656286"/>
          <a:ext cx="3176718" cy="1376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Fetched and cleaned TLE/GP history for 180 days</a:t>
          </a:r>
        </a:p>
        <a:p>
          <a:pPr marL="0" lvl="0" indent="0" algn="l" defTabSz="755650">
            <a:lnSpc>
              <a:spcPct val="90000"/>
            </a:lnSpc>
            <a:spcBef>
              <a:spcPct val="0"/>
            </a:spcBef>
            <a:spcAft>
              <a:spcPct val="35000"/>
            </a:spcAft>
            <a:buNone/>
          </a:pPr>
          <a:r>
            <a:rPr lang="en-US" sz="1700" kern="1200"/>
            <a:t>Deduplicated by NORAD ID and latest epoch</a:t>
          </a:r>
        </a:p>
        <a:p>
          <a:pPr marL="0" lvl="0" indent="0" algn="l" defTabSz="755650">
            <a:lnSpc>
              <a:spcPct val="90000"/>
            </a:lnSpc>
            <a:spcBef>
              <a:spcPct val="0"/>
            </a:spcBef>
            <a:spcAft>
              <a:spcPct val="35000"/>
            </a:spcAft>
            <a:buNone/>
          </a:pPr>
          <a:r>
            <a:rPr lang="en-US" sz="1700" kern="1200"/>
            <a:t>Merged with UCS metadata</a:t>
          </a:r>
        </a:p>
      </dsp:txBody>
      <dsp:txXfrm>
        <a:off x="5376" y="2656286"/>
        <a:ext cx="3176718" cy="1376301"/>
      </dsp:txXfrm>
    </dsp:sp>
    <dsp:sp modelId="{0AAA3CEB-0328-470E-BB83-78BABECBB6D2}">
      <dsp:nvSpPr>
        <dsp:cNvPr id="0" name=""/>
        <dsp:cNvSpPr/>
      </dsp:nvSpPr>
      <dsp:spPr>
        <a:xfrm>
          <a:off x="3738020" y="868596"/>
          <a:ext cx="1111851" cy="11118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FC2B115-881B-41B1-B9D8-646F312CCC8B}">
      <dsp:nvSpPr>
        <dsp:cNvPr id="0" name=""/>
        <dsp:cNvSpPr/>
      </dsp:nvSpPr>
      <dsp:spPr>
        <a:xfrm>
          <a:off x="3738020" y="2116499"/>
          <a:ext cx="3176718" cy="476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11250">
            <a:lnSpc>
              <a:spcPct val="90000"/>
            </a:lnSpc>
            <a:spcBef>
              <a:spcPct val="0"/>
            </a:spcBef>
            <a:spcAft>
              <a:spcPct val="35000"/>
            </a:spcAft>
            <a:buNone/>
            <a:defRPr b="1"/>
          </a:pPr>
          <a:r>
            <a:rPr lang="en-US" sz="2500" kern="1200"/>
            <a:t>Feature Engineering</a:t>
          </a:r>
        </a:p>
      </dsp:txBody>
      <dsp:txXfrm>
        <a:off x="3738020" y="2116499"/>
        <a:ext cx="3176718" cy="476507"/>
      </dsp:txXfrm>
    </dsp:sp>
    <dsp:sp modelId="{CCC85673-FBD9-4C5A-A2F4-185E0DADDE98}">
      <dsp:nvSpPr>
        <dsp:cNvPr id="0" name=""/>
        <dsp:cNvSpPr/>
      </dsp:nvSpPr>
      <dsp:spPr>
        <a:xfrm>
          <a:off x="3738020" y="2656286"/>
          <a:ext cx="3176718" cy="1376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Physics-informed features from harmonized TLE/GP data</a:t>
          </a:r>
        </a:p>
        <a:p>
          <a:pPr marL="0" lvl="0" indent="0" algn="l" defTabSz="755650">
            <a:lnSpc>
              <a:spcPct val="90000"/>
            </a:lnSpc>
            <a:spcBef>
              <a:spcPct val="0"/>
            </a:spcBef>
            <a:spcAft>
              <a:spcPct val="35000"/>
            </a:spcAft>
            <a:buNone/>
          </a:pPr>
          <a:r>
            <a:rPr lang="en-US" sz="1700" kern="1200" dirty="0"/>
            <a:t>Special focus on RAAN drift vs. J2 perturbation model</a:t>
          </a:r>
        </a:p>
      </dsp:txBody>
      <dsp:txXfrm>
        <a:off x="3738020" y="2656286"/>
        <a:ext cx="3176718" cy="1376301"/>
      </dsp:txXfrm>
    </dsp:sp>
    <dsp:sp modelId="{41E15D7A-A3C7-4573-9E92-7D32C96C67DF}">
      <dsp:nvSpPr>
        <dsp:cNvPr id="0" name=""/>
        <dsp:cNvSpPr/>
      </dsp:nvSpPr>
      <dsp:spPr>
        <a:xfrm>
          <a:off x="7470665" y="868596"/>
          <a:ext cx="1111851" cy="11118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5C77615-B915-4761-B5CC-193A5EC4B567}">
      <dsp:nvSpPr>
        <dsp:cNvPr id="0" name=""/>
        <dsp:cNvSpPr/>
      </dsp:nvSpPr>
      <dsp:spPr>
        <a:xfrm>
          <a:off x="7470665" y="2116499"/>
          <a:ext cx="3176718" cy="476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11250">
            <a:lnSpc>
              <a:spcPct val="90000"/>
            </a:lnSpc>
            <a:spcBef>
              <a:spcPct val="0"/>
            </a:spcBef>
            <a:spcAft>
              <a:spcPct val="35000"/>
            </a:spcAft>
            <a:buNone/>
            <a:defRPr b="1"/>
          </a:pPr>
          <a:r>
            <a:rPr lang="en-US" sz="2500" kern="1200"/>
            <a:t>Anomaly Detection</a:t>
          </a:r>
        </a:p>
      </dsp:txBody>
      <dsp:txXfrm>
        <a:off x="7470665" y="2116499"/>
        <a:ext cx="3176718" cy="476507"/>
      </dsp:txXfrm>
    </dsp:sp>
    <dsp:sp modelId="{88B32A42-48A7-494A-8F75-67BE87FA02B7}">
      <dsp:nvSpPr>
        <dsp:cNvPr id="0" name=""/>
        <dsp:cNvSpPr/>
      </dsp:nvSpPr>
      <dsp:spPr>
        <a:xfrm>
          <a:off x="7470665" y="2656286"/>
          <a:ext cx="3176718" cy="1376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Isolation Forest</a:t>
          </a:r>
        </a:p>
      </dsp:txBody>
      <dsp:txXfrm>
        <a:off x="7470665" y="2656286"/>
        <a:ext cx="3176718" cy="1376301"/>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svg>
</file>

<file path=ppt/media/image23.png>
</file>

<file path=ppt/media/image24.png>
</file>

<file path=ppt/media/image25.png>
</file>

<file path=ppt/media/image26.png>
</file>

<file path=ppt/media/image27.png>
</file>

<file path=ppt/media/image28.jpg>
</file>

<file path=ppt/media/image3.jpeg>
</file>

<file path=ppt/media/image4.jpeg>
</file>

<file path=ppt/media/image5.jpeg>
</file>

<file path=ppt/media/image6.jpeg>
</file>

<file path=ppt/media/image7.jpeg>
</file>

<file path=ppt/media/image8.jp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7926E2-F6F8-4484-9BC9-F731FF7A4C68}" type="datetimeFigureOut">
              <a:rPr lang="en-US" smtClean="0"/>
              <a:t>9/13/2025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23FFE2-7EC3-45BF-B010-83FD253E1962}" type="slidenum">
              <a:rPr lang="en-US" smtClean="0"/>
              <a:t>‹#›</a:t>
            </a:fld>
            <a:endParaRPr lang="en-US"/>
          </a:p>
        </p:txBody>
      </p:sp>
    </p:spTree>
    <p:extLst>
      <p:ext uri="{BB962C8B-B14F-4D97-AF65-F5344CB8AC3E}">
        <p14:creationId xmlns:p14="http://schemas.microsoft.com/office/powerpoint/2010/main" val="25055063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23FFE2-7EC3-45BF-B010-83FD253E1962}" type="slidenum">
              <a:rPr lang="en-US" smtClean="0"/>
              <a:t>1</a:t>
            </a:fld>
            <a:endParaRPr lang="en-US"/>
          </a:p>
        </p:txBody>
      </p:sp>
    </p:spTree>
    <p:extLst>
      <p:ext uri="{BB962C8B-B14F-4D97-AF65-F5344CB8AC3E}">
        <p14:creationId xmlns:p14="http://schemas.microsoft.com/office/powerpoint/2010/main" val="2263578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satellites multiply, space is becoming more crowded and complex. Suspicious maneuvers or unreported activities can raise risks of conflict or collision. Today, much of this monitoring is locked behind closed doors. Our goal is to build an open, data-driven system that can flag unusual satellite behavior early and make space situational awareness more transparent and accessible to everyone.</a:t>
            </a:r>
          </a:p>
        </p:txBody>
      </p:sp>
      <p:sp>
        <p:nvSpPr>
          <p:cNvPr id="4" name="Slide Number Placeholder 3"/>
          <p:cNvSpPr>
            <a:spLocks noGrp="1"/>
          </p:cNvSpPr>
          <p:nvPr>
            <p:ph type="sldNum" sz="quarter" idx="5"/>
          </p:nvPr>
        </p:nvSpPr>
        <p:spPr/>
        <p:txBody>
          <a:bodyPr/>
          <a:lstStyle/>
          <a:p>
            <a:fld id="{3423FFE2-7EC3-45BF-B010-83FD253E1962}" type="slidenum">
              <a:rPr lang="en-US" smtClean="0"/>
              <a:t>2</a:t>
            </a:fld>
            <a:endParaRPr lang="en-US"/>
          </a:p>
        </p:txBody>
      </p:sp>
    </p:spTree>
    <p:extLst>
      <p:ext uri="{BB962C8B-B14F-4D97-AF65-F5344CB8AC3E}">
        <p14:creationId xmlns:p14="http://schemas.microsoft.com/office/powerpoint/2010/main" val="12457568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hoto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vert="horz" lIns="91440" tIns="45720" rIns="91440" bIns="45720" rtlCol="0" anchor="b">
            <a:normAutofit/>
          </a:bodyPr>
          <a:lstStyle>
            <a:lvl1pPr>
              <a:defRPr lang="en-US" sz="44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vert="horz" lIns="91440" tIns="45720" rIns="91440" bIns="45720" rtlCol="0">
            <a:normAutofit/>
          </a:bodyPr>
          <a:lstStyle>
            <a:lvl1pPr marL="0" indent="0">
              <a:buNone/>
              <a:defRPr lang="en-US" dirty="0">
                <a:solidFill>
                  <a:schemeClr val="tx2"/>
                </a:solidFill>
              </a:defRPr>
            </a:lvl1pPr>
          </a:lstStyle>
          <a:p>
            <a:pPr lvl="0"/>
            <a:r>
              <a:rPr lang="en-US" dirty="0"/>
              <a:t>Click to edit Master subtitle style</a:t>
            </a:r>
          </a:p>
        </p:txBody>
      </p:sp>
      <p:sp>
        <p:nvSpPr>
          <p:cNvPr id="8" name="Picture Placeholder 6">
            <a:extLst>
              <a:ext uri="{FF2B5EF4-FFF2-40B4-BE49-F238E27FC236}">
                <a16:creationId xmlns:a16="http://schemas.microsoft.com/office/drawing/2014/main" id="{F9A648C8-0436-6FAF-8B52-BA15EFB5F90C}"/>
              </a:ext>
            </a:extLst>
          </p:cNvPr>
          <p:cNvSpPr>
            <a:spLocks noGrp="1"/>
          </p:cNvSpPr>
          <p:nvPr>
            <p:ph type="pic" sz="quarter" idx="13" hasCustomPrompt="1"/>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dpi="0" rotWithShape="1">
            <a:blip r:embed="rId2">
              <a:alphaModFix amt="70000"/>
            </a:blip>
            <a:srcRect/>
            <a:stretch>
              <a:fillRect/>
            </a:stretch>
          </a:blipFill>
        </p:spPr>
        <p:txBody>
          <a:bodyPr wrap="square">
            <a:noAutofit/>
          </a:bodyPr>
          <a:lstStyle>
            <a:lvl1pPr marL="0" indent="0">
              <a:buNone/>
              <a:defRPr/>
            </a:lvl1pPr>
          </a:lstStyle>
          <a:p>
            <a:r>
              <a:rPr lang="en-US" dirty="0"/>
              <a: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tx2"/>
                </a:solidFill>
                <a:effectLst/>
              </a:defRPr>
            </a:lvl1pPr>
          </a:lstStyle>
          <a:p>
            <a:fld id="{6CD91AB5-8D64-469B-81DF-A26B406D2B54}"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tx2"/>
                </a:solidFill>
                <a:effectLst/>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a:lstStyle>
            <a:lvl1pPr>
              <a:defRPr>
                <a:solidFill>
                  <a:schemeClr val="tx2"/>
                </a:solidFill>
                <a:effectLst/>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19463193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998464" y="2423160"/>
            <a:ext cx="5486400" cy="3886200"/>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01BB0C55-2E11-4E7F-9EF8-868B07C6C42C}" type="datetime1">
              <a:rPr lang="en-US" smtClean="0"/>
              <a:t>9/13/2025</a:t>
            </a:fld>
            <a:endParaRPr lang="en-US"/>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17994182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Agenda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7644384" y="1012952"/>
            <a:ext cx="4023360" cy="1636776"/>
          </a:xfrm>
        </p:spPr>
        <p:txBody>
          <a:bodyPr anchor="b">
            <a:normAutofit/>
          </a:bodyPr>
          <a:lstStyle>
            <a:lvl1pPr>
              <a:defRPr sz="4800"/>
            </a:lvl1pPr>
          </a:lstStyle>
          <a:p>
            <a:r>
              <a:rPr lang="en-US" dirty="0"/>
              <a:t>Click to edit Master title style</a:t>
            </a:r>
          </a:p>
        </p:txBody>
      </p:sp>
      <p:sp>
        <p:nvSpPr>
          <p:cNvPr id="10" name="Picture Placeholder 8">
            <a:extLst>
              <a:ext uri="{FF2B5EF4-FFF2-40B4-BE49-F238E27FC236}">
                <a16:creationId xmlns:a16="http://schemas.microsoft.com/office/drawing/2014/main" id="{FE8E4848-C9F6-6844-AB1C-C4F0E8A472A1}"/>
              </a:ext>
            </a:extLst>
          </p:cNvPr>
          <p:cNvSpPr>
            <a:spLocks noGrp="1"/>
          </p:cNvSpPr>
          <p:nvPr>
            <p:ph type="pic" sz="quarter" idx="14" hasCustomPrompt="1"/>
          </p:nvPr>
        </p:nvSpPr>
        <p:spPr>
          <a:xfrm>
            <a:off x="342901" y="345109"/>
            <a:ext cx="6714969" cy="6163508"/>
          </a:xfrm>
          <a:custGeom>
            <a:avLst/>
            <a:gdLst>
              <a:gd name="connsiteX0" fmla="*/ 281857 w 6714969"/>
              <a:gd name="connsiteY0" fmla="*/ 0 h 6163508"/>
              <a:gd name="connsiteX1" fmla="*/ 6433112 w 6714969"/>
              <a:gd name="connsiteY1" fmla="*/ 0 h 6163508"/>
              <a:gd name="connsiteX2" fmla="*/ 6714969 w 6714969"/>
              <a:gd name="connsiteY2" fmla="*/ 281857 h 6163508"/>
              <a:gd name="connsiteX3" fmla="*/ 6714969 w 6714969"/>
              <a:gd name="connsiteY3" fmla="*/ 5881651 h 6163508"/>
              <a:gd name="connsiteX4" fmla="*/ 6433112 w 6714969"/>
              <a:gd name="connsiteY4" fmla="*/ 6163508 h 6163508"/>
              <a:gd name="connsiteX5" fmla="*/ 281857 w 6714969"/>
              <a:gd name="connsiteY5" fmla="*/ 6163508 h 6163508"/>
              <a:gd name="connsiteX6" fmla="*/ 0 w 6714969"/>
              <a:gd name="connsiteY6" fmla="*/ 5881651 h 6163508"/>
              <a:gd name="connsiteX7" fmla="*/ 0 w 6714969"/>
              <a:gd name="connsiteY7" fmla="*/ 281857 h 6163508"/>
              <a:gd name="connsiteX8" fmla="*/ 281857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281857" y="0"/>
                </a:moveTo>
                <a:lnTo>
                  <a:pt x="6433112" y="0"/>
                </a:lnTo>
                <a:cubicBezTo>
                  <a:pt x="6588777" y="0"/>
                  <a:pt x="6714969" y="126192"/>
                  <a:pt x="6714969" y="281857"/>
                </a:cubicBezTo>
                <a:lnTo>
                  <a:pt x="6714969" y="5881651"/>
                </a:lnTo>
                <a:cubicBezTo>
                  <a:pt x="6714969" y="6037316"/>
                  <a:pt x="6588777" y="6163508"/>
                  <a:pt x="6433112" y="6163508"/>
                </a:cubicBezTo>
                <a:lnTo>
                  <a:pt x="281857" y="6163508"/>
                </a:lnTo>
                <a:cubicBezTo>
                  <a:pt x="126192" y="6163508"/>
                  <a:pt x="0" y="6037316"/>
                  <a:pt x="0" y="5881651"/>
                </a:cubicBezTo>
                <a:lnTo>
                  <a:pt x="0" y="281857"/>
                </a:lnTo>
                <a:cubicBezTo>
                  <a:pt x="0" y="126192"/>
                  <a:pt x="126192" y="0"/>
                  <a:pt x="281857" y="0"/>
                </a:cubicBezTo>
                <a:close/>
              </a:path>
            </a:pathLst>
          </a:custGeom>
          <a:blipFill dpi="0" rotWithShape="1">
            <a:blip r:embed="rId2">
              <a:alphaModFix amt="65000"/>
            </a:blip>
            <a:srcRect/>
            <a:stretch>
              <a:fillRect/>
            </a:stretch>
          </a:blipFill>
        </p:spPr>
        <p:txBody>
          <a:bodyPr wrap="square">
            <a:noAutofit/>
          </a:bodyPr>
          <a:lstStyle>
            <a:lvl1pPr marL="0" indent="0">
              <a:buNone/>
              <a:defRPr/>
            </a:lvl1pPr>
          </a:lstStyle>
          <a:p>
            <a:r>
              <a:rPr lang="en-US" dirty="0"/>
              <a:t>.</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marL="228600" lvl="0" indent="-228600"/>
            <a:r>
              <a:rPr lang="en-US" dirty="0"/>
              <a:t>Click to edit Master text styles</a:t>
            </a:r>
          </a:p>
          <a:p>
            <a:pPr marL="228600" lvl="1" indent="-228600"/>
            <a:r>
              <a:rPr lang="en-US" dirty="0"/>
              <a:t>Second level</a:t>
            </a:r>
          </a:p>
          <a:p>
            <a:pPr marL="228600" lvl="2" indent="-228600"/>
            <a:r>
              <a:rPr lang="en-US" dirty="0"/>
              <a:t>Third level</a:t>
            </a:r>
          </a:p>
          <a:p>
            <a:pPr marL="228600" lvl="3" indent="-228600"/>
            <a:r>
              <a:rPr lang="en-US" dirty="0"/>
              <a:t>Fourth level</a:t>
            </a:r>
          </a:p>
          <a:p>
            <a:pPr marL="228600" lvl="4" indent="-228600"/>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0AC9FCAD-E19B-4A0F-866E-979EDEC4B525}" type="datetime1">
              <a:rPr lang="en-US" smtClean="0"/>
              <a:t>9/13/2025</a:t>
            </a:fld>
            <a:endParaRPr lang="en-US"/>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964301346"/>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dirty="0"/>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79B4A14-E3E2-4038-B0C4-0EC5ECBDA17A}"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041463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2301396-E7F4-44BB-B3C1-CAADE8EE1BCB}"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574797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C603B70-0873-4F91-B20E-188F8FCBC95A}"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42939061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anchor="t">
            <a:norm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A211211-1BBF-43C8-98F1-415153382D43}"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4376699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a:r>
              <a:rPr lang="en-US" dirty="0"/>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423C37F1-4FE0-40C5-A1CC-AC65E60D9E3F}"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6425188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EF226A48-373B-47E6-1E90-9892366CC9F0}"/>
              </a:ext>
            </a:extLst>
          </p:cNvPr>
          <p:cNvSpPr>
            <a:spLocks noGrp="1"/>
          </p:cNvSpPr>
          <p:nvPr>
            <p:ph type="pic" sz="quarter" idx="13" hasCustomPrompt="1"/>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B0F37310-2C84-4F72-97F3-ED5E52F7A674}"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4261176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dirty="0"/>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ED7373D-8BEF-4D11-A85D-4ADD8461D8CF}" type="datetime1">
              <a:rPr lang="en-US" smtClean="0"/>
              <a:t>9/13/2025</a:t>
            </a:fld>
            <a:endParaRPr lang="en-US"/>
          </a:p>
        </p:txBody>
      </p:sp>
      <p:sp>
        <p:nvSpPr>
          <p:cNvPr id="4" name="Picture Placeholder 3">
            <a:extLst>
              <a:ext uri="{FF2B5EF4-FFF2-40B4-BE49-F238E27FC236}">
                <a16:creationId xmlns:a16="http://schemas.microsoft.com/office/drawing/2014/main" id="{7F11DC52-D1FD-A255-1A04-7A15A9DE3C8F}"/>
              </a:ext>
            </a:extLst>
          </p:cNvPr>
          <p:cNvSpPr>
            <a:spLocks noGrp="1"/>
          </p:cNvSpPr>
          <p:nvPr>
            <p:ph type="pic" sz="quarter" idx="13" hasCustomPrompt="1"/>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31546156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9539F8C7-DD74-7177-C2DA-02533B6576FD}"/>
              </a:ext>
            </a:extLst>
          </p:cNvPr>
          <p:cNvSpPr>
            <a:spLocks noGrp="1"/>
          </p:cNvSpPr>
          <p:nvPr>
            <p:ph type="pic" sz="quarter" idx="13" hasCustomPrompt="1"/>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804D0A65-74B1-4258-9347-517577BEF7B0}"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4265006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0796B54-ED46-4036-80F8-E8EFB102CB24}"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9736089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dirty="0"/>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B3B00591-709C-49DC-8FE0-9F32B5969F72}" type="datetime1">
              <a:rPr lang="en-US" smtClean="0"/>
              <a:t>9/13/2025</a:t>
            </a:fld>
            <a:endParaRPr lang="en-US"/>
          </a:p>
        </p:txBody>
      </p:sp>
      <p:sp>
        <p:nvSpPr>
          <p:cNvPr id="4" name="Picture Placeholder 3">
            <a:extLst>
              <a:ext uri="{FF2B5EF4-FFF2-40B4-BE49-F238E27FC236}">
                <a16:creationId xmlns:a16="http://schemas.microsoft.com/office/drawing/2014/main" id="{26FEEE5C-15B3-8386-23D3-B6B236C668F2}"/>
              </a:ext>
            </a:extLst>
          </p:cNvPr>
          <p:cNvSpPr>
            <a:spLocks noGrp="1"/>
          </p:cNvSpPr>
          <p:nvPr>
            <p:ph type="pic" sz="quarter" idx="13" hasCustomPrompt="1"/>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26179711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hasCustomPrompt="1"/>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53D0D37D-152B-44E6-AB8F-60E41FE679D7}"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0354281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dirty="0"/>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93FD62D-5EED-4798-9EBA-B6E1A9B98072}" type="datetime1">
              <a:rPr lang="en-US" smtClean="0"/>
              <a:t>9/13/2025</a:t>
            </a:fld>
            <a:endParaRPr lang="en-US"/>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hasCustomPrompt="1"/>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37490042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hasCustomPrompt="1"/>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6FCFE97D-4F8B-4270-9223-9617008B9FA3}"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0185331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dirty="0"/>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BE1B1D5C-1F84-4585-9043-549E87BD77AE}" type="datetime1">
              <a:rPr lang="en-US" smtClean="0"/>
              <a:t>9/13/2025</a:t>
            </a:fld>
            <a:endParaRPr lang="en-US"/>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hasCustomPrompt="1"/>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37188516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hasCustomPrompt="1"/>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1EB90F8-5A2D-4795-872B-662FE96339B2}"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1436699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hasCustomPrompt="1"/>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9A22F9C2-5647-4E58-BE9B-A16834D13FE3}"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2223300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dirty="0"/>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hasCustomPrompt="1"/>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0" indent="0">
              <a:buNone/>
              <a:defRPr sz="1600"/>
            </a:lvl1pPr>
            <a:lvl2pPr marL="228600" indent="0">
              <a:buNone/>
              <a:defRPr sz="1400"/>
            </a:lvl2pPr>
            <a:lvl3pPr marL="457200" indent="0">
              <a:buNone/>
              <a:defRPr sz="1400"/>
            </a:lvl3pPr>
            <a:lvl4pPr marL="685800" indent="0">
              <a:buNone/>
              <a:defRPr sz="1400"/>
            </a:lvl4pPr>
            <a:lvl5pPr marL="914400" indent="0">
              <a:buNone/>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9B124E6D-88B1-474F-9E7C-C29F02FACC38}"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4461317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anchor="t">
            <a:normAutofit/>
          </a:bodyPr>
          <a:lstStyle>
            <a:lvl1pPr>
              <a:defRPr sz="3200"/>
            </a:lvl1pPr>
          </a:lstStyle>
          <a:p>
            <a:r>
              <a:rPr lang="en-US" dirty="0"/>
              <a:t>Click to edit Master title style</a:t>
            </a:r>
          </a:p>
        </p:txBody>
      </p:sp>
      <p:sp>
        <p:nvSpPr>
          <p:cNvPr id="19" name="Picture Placeholder 17">
            <a:extLst>
              <a:ext uri="{FF2B5EF4-FFF2-40B4-BE49-F238E27FC236}">
                <a16:creationId xmlns:a16="http://schemas.microsoft.com/office/drawing/2014/main" id="{D5837EDE-723C-6CF6-EB95-3AEDA1F07E9E}"/>
              </a:ext>
            </a:extLst>
          </p:cNvPr>
          <p:cNvSpPr>
            <a:spLocks noGrp="1"/>
          </p:cNvSpPr>
          <p:nvPr>
            <p:ph type="pic" sz="quarter" idx="15" hasCustomPrompt="1"/>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0D21C7E-4348-443E-B7C8-EE213DFF1CB1}" type="datetime1">
              <a:rPr lang="en-US" smtClean="0"/>
              <a:t>9/13/2025</a:t>
            </a:fld>
            <a:endParaRPr lang="en-US"/>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a:norm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400"/>
            </a:lvl3pPr>
            <a:lvl4pPr marL="685800" indent="0">
              <a:buFont typeface="Arial" panose="020B0604020202020204" pitchFamily="34" charset="0"/>
              <a:buNone/>
              <a:defRPr sz="1400"/>
            </a:lvl4pPr>
            <a:lvl5pPr marL="914400" indent="0">
              <a:buFont typeface="Arial" panose="020B0604020202020204" pitchFamily="34" charset="0"/>
              <a:buNone/>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7323005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dirty="0"/>
              <a:t>Click to edit Master title style</a:t>
            </a:r>
          </a:p>
        </p:txBody>
      </p:sp>
      <p:sp>
        <p:nvSpPr>
          <p:cNvPr id="9" name="Picture Placeholder 8">
            <a:extLst>
              <a:ext uri="{FF2B5EF4-FFF2-40B4-BE49-F238E27FC236}">
                <a16:creationId xmlns:a16="http://schemas.microsoft.com/office/drawing/2014/main" id="{1BCE7E7D-ED4A-B625-6CB8-4D71682F63D4}"/>
              </a:ext>
            </a:extLst>
          </p:cNvPr>
          <p:cNvSpPr>
            <a:spLocks noGrp="1"/>
          </p:cNvSpPr>
          <p:nvPr>
            <p:ph type="pic" sz="quarter" idx="13" hasCustomPrompt="1"/>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5E2BB8D-1BA0-4790-987D-651470CA8928}" type="datetime1">
              <a:rPr lang="en-US" smtClean="0"/>
              <a:t>9/13/2025</a:t>
            </a:fld>
            <a:endParaRPr lang="en-US"/>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rm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400"/>
            </a:lvl4pPr>
            <a:lvl5pPr marL="1085850" indent="-171450">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584785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vert="horz" lIns="91440" tIns="45720" rIns="91440" bIns="45720" rtlCol="0" anchor="t">
            <a:normAutofit/>
          </a:bodyPr>
          <a:lstStyle>
            <a:lvl1pPr>
              <a:defRPr lang="en-US" sz="52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vert="horz" lIns="91440" tIns="45720" rIns="91440" bIns="45720" rtlCol="0" anchor="b">
            <a:normAutofit/>
          </a:bodyPr>
          <a:lstStyle>
            <a:lvl1pPr marL="0" indent="0">
              <a:buNone/>
              <a:defRPr lang="en-US" dirty="0">
                <a:solidFill>
                  <a:schemeClr val="tx2"/>
                </a:solidFill>
              </a:defRPr>
            </a:lvl1pPr>
          </a:lstStyle>
          <a:p>
            <a:pPr lvl="0"/>
            <a:r>
              <a:rPr lang="en-US" dirty="0"/>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hasCustomPrompt="1"/>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alphaModFix amt="70000"/>
            </a:blip>
            <a:srcRect/>
            <a:stretch>
              <a:fillRect/>
            </a:stretch>
          </a:blipFill>
        </p:spPr>
        <p:txBody>
          <a:bodyPr wrap="square">
            <a:noAutofit/>
          </a:bodyPr>
          <a:lstStyle>
            <a:lvl1pPr marL="0" indent="0">
              <a:buNone/>
              <a:defRPr/>
            </a:lvl1pPr>
          </a:lstStyle>
          <a:p>
            <a:r>
              <a:rPr lang="en-US" dirty="0"/>
              <a: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164B5AC7-D387-41BC-BBB6-F6DD0E8CACDB}"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1626965058"/>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86A25225-80A2-7139-2A81-39CA926639FF}"/>
              </a:ext>
            </a:extLst>
          </p:cNvPr>
          <p:cNvSpPr>
            <a:spLocks noGrp="1"/>
          </p:cNvSpPr>
          <p:nvPr>
            <p:ph type="pic" sz="quarter" idx="13" hasCustomPrompt="1"/>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a:lstStyle/>
          <a:p>
            <a:fld id="{48CD4B21-9C97-4358-8E22-9F49A31BDF6B}" type="datetime1">
              <a:rPr lang="en-US" smtClean="0"/>
              <a:t>9/13/2025</a:t>
            </a:fld>
            <a:endParaRPr lang="en-US"/>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rm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400"/>
            </a:lvl4pPr>
            <a:lvl5pPr marL="1085850" indent="-171450">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1242888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11155680" cy="970463"/>
          </a:xfrm>
        </p:spPr>
        <p:txBody>
          <a:bodyPr anchor="ctr"/>
          <a:lstStyle/>
          <a:p>
            <a:r>
              <a:rPr lang="en-US" dirty="0"/>
              <a:t>Click to edit Master title style</a:t>
            </a:r>
          </a:p>
        </p:txBody>
      </p:sp>
      <p:sp>
        <p:nvSpPr>
          <p:cNvPr id="10" name="Picture Placeholder 9">
            <a:extLst>
              <a:ext uri="{FF2B5EF4-FFF2-40B4-BE49-F238E27FC236}">
                <a16:creationId xmlns:a16="http://schemas.microsoft.com/office/drawing/2014/main" id="{45F6FDB5-F783-3538-287C-754C11C30975}"/>
              </a:ext>
            </a:extLst>
          </p:cNvPr>
          <p:cNvSpPr>
            <a:spLocks noGrp="1"/>
          </p:cNvSpPr>
          <p:nvPr>
            <p:ph type="pic" sz="quarter" idx="13" hasCustomPrompt="1"/>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B98FABC-5F70-4DE9-8A42-1DE3D93319BF}"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5058859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dirty="0"/>
              <a:t>Click to edit Master title style</a:t>
            </a:r>
          </a:p>
        </p:txBody>
      </p:sp>
      <p:sp>
        <p:nvSpPr>
          <p:cNvPr id="9" name="Picture Placeholder 8">
            <a:extLst>
              <a:ext uri="{FF2B5EF4-FFF2-40B4-BE49-F238E27FC236}">
                <a16:creationId xmlns:a16="http://schemas.microsoft.com/office/drawing/2014/main" id="{F5F2F272-6D18-7E06-3E9A-D10C5C502195}"/>
              </a:ext>
            </a:extLst>
          </p:cNvPr>
          <p:cNvSpPr>
            <a:spLocks noGrp="1"/>
          </p:cNvSpPr>
          <p:nvPr>
            <p:ph type="pic" sz="quarter" idx="13" hasCustomPrompt="1"/>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732AAB-0859-49C5-9F81-D3744B520913}"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7843708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dirty="0"/>
              <a:t>Click to edit Master title style</a:t>
            </a:r>
          </a:p>
        </p:txBody>
      </p:sp>
      <p:sp>
        <p:nvSpPr>
          <p:cNvPr id="12" name="Picture Placeholder 11">
            <a:extLst>
              <a:ext uri="{FF2B5EF4-FFF2-40B4-BE49-F238E27FC236}">
                <a16:creationId xmlns:a16="http://schemas.microsoft.com/office/drawing/2014/main" id="{14639E5C-EF58-65A1-C364-F58DE761581C}"/>
              </a:ext>
            </a:extLst>
          </p:cNvPr>
          <p:cNvSpPr>
            <a:spLocks noGrp="1"/>
          </p:cNvSpPr>
          <p:nvPr>
            <p:ph type="pic" sz="quarter" idx="13" hasCustomPrompt="1"/>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673C0E27-EFA9-4706-B7B3-384BAC09CA5C}"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3113478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ig Numb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242A1-A384-8CB1-904B-45EEDF23C323}"/>
              </a:ext>
            </a:extLst>
          </p:cNvPr>
          <p:cNvSpPr>
            <a:spLocks noGrp="1"/>
          </p:cNvSpPr>
          <p:nvPr>
            <p:ph type="title"/>
          </p:nvPr>
        </p:nvSpPr>
        <p:spPr>
          <a:xfrm>
            <a:off x="493776" y="4992624"/>
            <a:ext cx="11201400" cy="1225296"/>
          </a:xfrm>
        </p:spPr>
        <p:txBody>
          <a:bodyPr anchor="t">
            <a:normAutofit/>
          </a:bodyPr>
          <a:lstStyle>
            <a:lvl1pPr algn="ctr">
              <a:lnSpc>
                <a:spcPct val="120000"/>
              </a:lnSpc>
              <a:defRPr sz="2400">
                <a:solidFill>
                  <a:schemeClr val="tx2">
                    <a:lumMod val="90000"/>
                    <a:lumOff val="10000"/>
                  </a:schemeClr>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14C6FDB9-A3B3-A4DB-D081-D27ECC7043C1}"/>
              </a:ext>
            </a:extLst>
          </p:cNvPr>
          <p:cNvSpPr>
            <a:spLocks noGrp="1"/>
          </p:cNvSpPr>
          <p:nvPr>
            <p:ph type="dt" sz="half" idx="10"/>
          </p:nvPr>
        </p:nvSpPr>
        <p:spPr/>
        <p:txBody>
          <a:bodyPr/>
          <a:lstStyle/>
          <a:p>
            <a:fld id="{44A38527-6BF7-45BD-8E9C-2BDCA53716A3}" type="datetime1">
              <a:rPr lang="en-US" smtClean="0"/>
              <a:t>9/13/2025</a:t>
            </a:fld>
            <a:endParaRPr lang="en-US"/>
          </a:p>
        </p:txBody>
      </p:sp>
      <p:sp>
        <p:nvSpPr>
          <p:cNvPr id="4" name="Footer Placeholder 3">
            <a:extLst>
              <a:ext uri="{FF2B5EF4-FFF2-40B4-BE49-F238E27FC236}">
                <a16:creationId xmlns:a16="http://schemas.microsoft.com/office/drawing/2014/main" id="{6D6D72DC-8ED1-FAB8-CD4C-7BDCAEA2C3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CFBFCFB0-1D5D-C25F-A74C-5CFB9C1950CF}"/>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76F59BDE-94E7-56D6-3D7F-6145311BA2D8}"/>
              </a:ext>
            </a:extLst>
          </p:cNvPr>
          <p:cNvSpPr>
            <a:spLocks noGrp="1"/>
          </p:cNvSpPr>
          <p:nvPr>
            <p:ph sz="quarter" idx="13" hasCustomPrompt="1"/>
          </p:nvPr>
        </p:nvSpPr>
        <p:spPr>
          <a:xfrm>
            <a:off x="493776" y="786384"/>
            <a:ext cx="11201400" cy="4206240"/>
          </a:xfrm>
        </p:spPr>
        <p:txBody>
          <a:bodyPr anchor="b">
            <a:normAutofit/>
          </a:bodyPr>
          <a:lstStyle>
            <a:lvl1pPr marL="0" indent="0" algn="ctr">
              <a:buNone/>
              <a:defRPr sz="27800">
                <a:solidFill>
                  <a:schemeClr val="tx2">
                    <a:lumMod val="90000"/>
                    <a:lumOff val="10000"/>
                  </a:schemeClr>
                </a:solidFill>
              </a:defRPr>
            </a:lvl1pPr>
          </a:lstStyle>
          <a:p>
            <a:pPr lvl="0"/>
            <a:r>
              <a:rPr lang="en-US" dirty="0"/>
              <a:t>##%</a:t>
            </a:r>
          </a:p>
        </p:txBody>
      </p:sp>
    </p:spTree>
    <p:extLst>
      <p:ext uri="{BB962C8B-B14F-4D97-AF65-F5344CB8AC3E}">
        <p14:creationId xmlns:p14="http://schemas.microsoft.com/office/powerpoint/2010/main" val="29380919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242A1-A384-8CB1-904B-45EEDF23C323}"/>
              </a:ext>
            </a:extLst>
          </p:cNvPr>
          <p:cNvSpPr>
            <a:spLocks noGrp="1"/>
          </p:cNvSpPr>
          <p:nvPr>
            <p:ph type="title"/>
          </p:nvPr>
        </p:nvSpPr>
        <p:spPr>
          <a:xfrm>
            <a:off x="493776" y="4992624"/>
            <a:ext cx="11201400" cy="1225296"/>
          </a:xfrm>
        </p:spPr>
        <p:txBody>
          <a:bodyPr anchor="t">
            <a:normAutofit/>
          </a:bodyPr>
          <a:lstStyle>
            <a:lvl1pPr algn="ctr">
              <a:lnSpc>
                <a:spcPct val="120000"/>
              </a:lnSpc>
              <a:defRPr sz="2800">
                <a:solidFill>
                  <a:schemeClr val="tx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14C6FDB9-A3B3-A4DB-D081-D27ECC7043C1}"/>
              </a:ext>
            </a:extLst>
          </p:cNvPr>
          <p:cNvSpPr>
            <a:spLocks noGrp="1"/>
          </p:cNvSpPr>
          <p:nvPr>
            <p:ph type="dt" sz="half" idx="10"/>
          </p:nvPr>
        </p:nvSpPr>
        <p:spPr/>
        <p:txBody>
          <a:bodyPr/>
          <a:lstStyle/>
          <a:p>
            <a:fld id="{FAE2D2C4-0829-4B37-AFA9-97EED5EA275A}" type="datetime1">
              <a:rPr lang="en-US" smtClean="0"/>
              <a:t>9/13/2025</a:t>
            </a:fld>
            <a:endParaRPr lang="en-US"/>
          </a:p>
        </p:txBody>
      </p:sp>
      <p:sp>
        <p:nvSpPr>
          <p:cNvPr id="4" name="Footer Placeholder 3">
            <a:extLst>
              <a:ext uri="{FF2B5EF4-FFF2-40B4-BE49-F238E27FC236}">
                <a16:creationId xmlns:a16="http://schemas.microsoft.com/office/drawing/2014/main" id="{6D6D72DC-8ED1-FAB8-CD4C-7BDCAEA2C3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CFBFCFB0-1D5D-C25F-A74C-5CFB9C1950CF}"/>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76F59BDE-94E7-56D6-3D7F-6145311BA2D8}"/>
              </a:ext>
            </a:extLst>
          </p:cNvPr>
          <p:cNvSpPr>
            <a:spLocks noGrp="1"/>
          </p:cNvSpPr>
          <p:nvPr>
            <p:ph sz="quarter" idx="13" hasCustomPrompt="1"/>
          </p:nvPr>
        </p:nvSpPr>
        <p:spPr>
          <a:xfrm>
            <a:off x="493776" y="786384"/>
            <a:ext cx="11201400" cy="4206240"/>
          </a:xfrm>
        </p:spPr>
        <p:txBody>
          <a:bodyPr anchor="b">
            <a:normAutofit/>
          </a:bodyPr>
          <a:lstStyle>
            <a:lvl1pPr marL="0" indent="0" algn="ctr">
              <a:buNone/>
              <a:defRPr sz="27800">
                <a:solidFill>
                  <a:schemeClr val="tx1"/>
                </a:solidFill>
              </a:defRPr>
            </a:lvl1pPr>
          </a:lstStyle>
          <a:p>
            <a:pPr lvl="0"/>
            <a:r>
              <a:rPr lang="en-US" dirty="0"/>
              <a:t>##%</a:t>
            </a:r>
          </a:p>
        </p:txBody>
      </p:sp>
    </p:spTree>
    <p:extLst>
      <p:ext uri="{BB962C8B-B14F-4D97-AF65-F5344CB8AC3E}">
        <p14:creationId xmlns:p14="http://schemas.microsoft.com/office/powerpoint/2010/main" val="162317659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ig Number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242A1-A384-8CB1-904B-45EEDF23C323}"/>
              </a:ext>
            </a:extLst>
          </p:cNvPr>
          <p:cNvSpPr>
            <a:spLocks noGrp="1"/>
          </p:cNvSpPr>
          <p:nvPr>
            <p:ph type="title"/>
          </p:nvPr>
        </p:nvSpPr>
        <p:spPr>
          <a:xfrm>
            <a:off x="429768" y="4809744"/>
            <a:ext cx="5897880" cy="1353312"/>
          </a:xfrm>
        </p:spPr>
        <p:txBody>
          <a:bodyPr vert="horz" lIns="91440" tIns="45720" rIns="91440" bIns="45720" rtlCol="0" anchor="t">
            <a:normAutofit/>
          </a:bodyPr>
          <a:lstStyle>
            <a:lvl1pPr>
              <a:lnSpc>
                <a:spcPct val="120000"/>
              </a:lnSpc>
              <a:defRPr lang="en-US" sz="2800" dirty="0">
                <a:solidFill>
                  <a:schemeClr val="tx2">
                    <a:lumMod val="90000"/>
                    <a:lumOff val="10000"/>
                  </a:schemeClr>
                </a:solidFill>
              </a:defRPr>
            </a:lvl1pPr>
          </a:lstStyle>
          <a:p>
            <a:pPr lvl="0"/>
            <a:r>
              <a:rPr lang="en-US" dirty="0"/>
              <a:t>Click to edit Master title style</a:t>
            </a:r>
          </a:p>
        </p:txBody>
      </p:sp>
      <p:sp>
        <p:nvSpPr>
          <p:cNvPr id="3" name="Date Placeholder 2">
            <a:extLst>
              <a:ext uri="{FF2B5EF4-FFF2-40B4-BE49-F238E27FC236}">
                <a16:creationId xmlns:a16="http://schemas.microsoft.com/office/drawing/2014/main" id="{14C6FDB9-A3B3-A4DB-D081-D27ECC7043C1}"/>
              </a:ext>
            </a:extLst>
          </p:cNvPr>
          <p:cNvSpPr>
            <a:spLocks noGrp="1"/>
          </p:cNvSpPr>
          <p:nvPr>
            <p:ph type="dt" sz="half" idx="10"/>
          </p:nvPr>
        </p:nvSpPr>
        <p:spPr/>
        <p:txBody>
          <a:bodyPr/>
          <a:lstStyle/>
          <a:p>
            <a:fld id="{DE13353C-D70D-4D92-85A4-BE6E7FCC2830}" type="datetime1">
              <a:rPr lang="en-US" smtClean="0"/>
              <a:t>9/13/2025</a:t>
            </a:fld>
            <a:endParaRPr lang="en-US"/>
          </a:p>
        </p:txBody>
      </p:sp>
      <p:sp>
        <p:nvSpPr>
          <p:cNvPr id="4" name="Footer Placeholder 3">
            <a:extLst>
              <a:ext uri="{FF2B5EF4-FFF2-40B4-BE49-F238E27FC236}">
                <a16:creationId xmlns:a16="http://schemas.microsoft.com/office/drawing/2014/main" id="{6D6D72DC-8ED1-FAB8-CD4C-7BDCAEA2C3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CFBFCFB0-1D5D-C25F-A74C-5CFB9C1950CF}"/>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76F59BDE-94E7-56D6-3D7F-6145311BA2D8}"/>
              </a:ext>
            </a:extLst>
          </p:cNvPr>
          <p:cNvSpPr>
            <a:spLocks noGrp="1"/>
          </p:cNvSpPr>
          <p:nvPr>
            <p:ph sz="quarter" idx="13" hasCustomPrompt="1"/>
          </p:nvPr>
        </p:nvSpPr>
        <p:spPr>
          <a:xfrm>
            <a:off x="429768" y="603504"/>
            <a:ext cx="11201400" cy="4206240"/>
          </a:xfrm>
        </p:spPr>
        <p:txBody>
          <a:bodyPr vert="horz" lIns="91440" tIns="45720" rIns="91440" bIns="45720" rtlCol="0" anchor="b">
            <a:normAutofit/>
          </a:bodyPr>
          <a:lstStyle>
            <a:lvl1pPr marL="0" indent="0">
              <a:lnSpc>
                <a:spcPct val="90000"/>
              </a:lnSpc>
              <a:spcBef>
                <a:spcPts val="0"/>
              </a:spcBef>
              <a:buNone/>
              <a:defRPr lang="en-US" sz="27800" dirty="0">
                <a:solidFill>
                  <a:schemeClr val="tx2">
                    <a:lumMod val="90000"/>
                    <a:lumOff val="10000"/>
                  </a:schemeClr>
                </a:solidFill>
              </a:defRPr>
            </a:lvl1pPr>
          </a:lstStyle>
          <a:p>
            <a:pPr lvl="0"/>
            <a:r>
              <a:rPr lang="en-US" dirty="0"/>
              <a:t>##%</a:t>
            </a:r>
          </a:p>
        </p:txBody>
      </p:sp>
    </p:spTree>
    <p:extLst>
      <p:ext uri="{BB962C8B-B14F-4D97-AF65-F5344CB8AC3E}">
        <p14:creationId xmlns:p14="http://schemas.microsoft.com/office/powerpoint/2010/main" val="334673344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267622C3-A8C0-4CE4-AFAA-25D23CB3242F}" type="datetime1">
              <a:rPr lang="en-US" smtClean="0"/>
              <a:t>9/13/2025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rm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7022452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CB9B6EAC-4E38-4BC4-964B-55A6571A4EBF}" type="datetime1">
              <a:rPr lang="en-US" smtClean="0"/>
              <a:t>9/13/2025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anchor="b">
            <a:norm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471875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9CB2DDD8-66B1-484C-ABC1-3F6C2E131531}" type="datetime1">
              <a:rPr lang="en-US" smtClean="0"/>
              <a:t>9/13/2025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8E274F5D-21DC-40EF-8DBA-AB9BB119E939}" type="slidenum">
              <a:rPr lang="en-US" smtClean="0"/>
              <a:t>‹#›</a:t>
            </a:fld>
            <a:endParaRPr lang="en-US"/>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rm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46278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97718" cy="3739896"/>
          </a:xfrm>
        </p:spPr>
        <p:txBody>
          <a:bodyPr vert="horz" lIns="91440" tIns="45720" rIns="91440" bIns="45720" rtlCol="0" anchor="t">
            <a:normAutofit/>
          </a:bodyPr>
          <a:lstStyle>
            <a:lvl1pPr>
              <a:defRPr lang="en-US" sz="66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vert="horz" lIns="91440" tIns="45720" rIns="91440" bIns="45720" rtlCol="0" anchor="b">
            <a:normAutofit/>
          </a:bodyPr>
          <a:lstStyle>
            <a:lvl1pPr marL="0" indent="0">
              <a:buNone/>
              <a:defRPr lang="en-US">
                <a:solidFill>
                  <a:schemeClr val="tx2"/>
                </a:solidFill>
              </a:defRPr>
            </a:lvl1pPr>
          </a:lstStyle>
          <a:p>
            <a:pPr lvl="0"/>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A0D73698-4765-4C7F-8C74-6EF048F95E94}"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
        <p:nvSpPr>
          <p:cNvPr id="11" name="Picture Placeholder 6">
            <a:extLst>
              <a:ext uri="{FF2B5EF4-FFF2-40B4-BE49-F238E27FC236}">
                <a16:creationId xmlns:a16="http://schemas.microsoft.com/office/drawing/2014/main" id="{8F28510C-0939-D915-FCC8-7D8AD4475782}"/>
              </a:ext>
            </a:extLst>
          </p:cNvPr>
          <p:cNvSpPr>
            <a:spLocks noGrp="1"/>
          </p:cNvSpPr>
          <p:nvPr>
            <p:ph type="pic" sz="quarter" idx="13" hasCustomPrompt="1"/>
          </p:nvPr>
        </p:nvSpPr>
        <p:spPr>
          <a:xfrm>
            <a:off x="6720113" y="342900"/>
            <a:ext cx="5131133"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dpi="0" rotWithShape="1">
            <a:blip r:embed="rId2">
              <a:alphaModFix amt="70000"/>
            </a:blip>
            <a:srcRect/>
            <a:stretch>
              <a:fillRect/>
            </a:stretch>
          </a:blipFill>
        </p:spPr>
        <p:txBody>
          <a:bodyPr wrap="square">
            <a:noAutofit/>
          </a:bodyPr>
          <a:lstStyle>
            <a:lvl1pPr marL="0" indent="0">
              <a:buNone/>
              <a:defRPr/>
            </a:lvl1pPr>
          </a:lstStyle>
          <a:p>
            <a:r>
              <a:rPr lang="en-US" dirty="0"/>
              <a:t>.</a:t>
            </a:r>
          </a:p>
        </p:txBody>
      </p:sp>
    </p:spTree>
    <p:extLst>
      <p:ext uri="{BB962C8B-B14F-4D97-AF65-F5344CB8AC3E}">
        <p14:creationId xmlns:p14="http://schemas.microsoft.com/office/powerpoint/2010/main" val="165162647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1542D-3EA5-35E3-406E-8496EA7D4045}"/>
              </a:ext>
            </a:extLst>
          </p:cNvPr>
          <p:cNvSpPr>
            <a:spLocks noGrp="1"/>
          </p:cNvSpPr>
          <p:nvPr>
            <p:ph type="title" hasCustomPrompt="1"/>
          </p:nvPr>
        </p:nvSpPr>
        <p:spPr>
          <a:xfrm>
            <a:off x="1636776" y="5276088"/>
            <a:ext cx="9061704" cy="466344"/>
          </a:xfrm>
        </p:spPr>
        <p:txBody>
          <a:bodyPr anchor="t">
            <a:normAutofit/>
          </a:bodyPr>
          <a:lstStyle>
            <a:lvl1pPr>
              <a:lnSpc>
                <a:spcPct val="120000"/>
              </a:lnSpc>
              <a:defRPr sz="2200" b="1">
                <a:solidFill>
                  <a:schemeClr val="tx2">
                    <a:lumMod val="75000"/>
                    <a:lumOff val="25000"/>
                  </a:schemeClr>
                </a:solidFill>
              </a:defRPr>
            </a:lvl1pPr>
          </a:lstStyle>
          <a:p>
            <a:r>
              <a:rPr lang="en-US" dirty="0"/>
              <a:t>Quote Author</a:t>
            </a:r>
          </a:p>
        </p:txBody>
      </p:sp>
      <p:sp>
        <p:nvSpPr>
          <p:cNvPr id="7" name="Content Placeholder 6">
            <a:extLst>
              <a:ext uri="{FF2B5EF4-FFF2-40B4-BE49-F238E27FC236}">
                <a16:creationId xmlns:a16="http://schemas.microsoft.com/office/drawing/2014/main" id="{1BBD3F2A-2B85-D7B7-24A2-D01A281CD792}"/>
              </a:ext>
            </a:extLst>
          </p:cNvPr>
          <p:cNvSpPr>
            <a:spLocks noGrp="1"/>
          </p:cNvSpPr>
          <p:nvPr>
            <p:ph sz="quarter" idx="13" hasCustomPrompt="1"/>
          </p:nvPr>
        </p:nvSpPr>
        <p:spPr>
          <a:xfrm>
            <a:off x="1499616" y="1828800"/>
            <a:ext cx="9198864" cy="2871216"/>
          </a:xfrm>
        </p:spPr>
        <p:txBody>
          <a:bodyPr anchor="ctr">
            <a:normAutofit/>
          </a:bodyPr>
          <a:lstStyle>
            <a:lvl1pPr marL="137160" indent="-137160">
              <a:lnSpc>
                <a:spcPct val="100000"/>
              </a:lnSpc>
              <a:spcBef>
                <a:spcPts val="0"/>
              </a:spcBef>
              <a:buFont typeface="Arial" panose="020B0604020202020204" pitchFamily="34" charset="0"/>
              <a:buNone/>
              <a:defRPr sz="4000"/>
            </a:lvl1pPr>
          </a:lstStyle>
          <a:p>
            <a:pPr lvl="0"/>
            <a:r>
              <a:rPr lang="en-US" dirty="0"/>
              <a:t>Click to edit Quote</a:t>
            </a:r>
          </a:p>
        </p:txBody>
      </p:sp>
      <p:sp>
        <p:nvSpPr>
          <p:cNvPr id="3" name="Date Placeholder 2">
            <a:extLst>
              <a:ext uri="{FF2B5EF4-FFF2-40B4-BE49-F238E27FC236}">
                <a16:creationId xmlns:a16="http://schemas.microsoft.com/office/drawing/2014/main" id="{5E4CA6F2-8C52-8488-999E-FEF7877BAFC3}"/>
              </a:ext>
            </a:extLst>
          </p:cNvPr>
          <p:cNvSpPr>
            <a:spLocks noGrp="1"/>
          </p:cNvSpPr>
          <p:nvPr>
            <p:ph type="dt" sz="half" idx="10"/>
          </p:nvPr>
        </p:nvSpPr>
        <p:spPr/>
        <p:txBody>
          <a:bodyPr/>
          <a:lstStyle/>
          <a:p>
            <a:fld id="{E66CBEC5-37D0-4E5C-8671-D7D2A06BE21B}" type="datetime1">
              <a:rPr lang="en-US" smtClean="0"/>
              <a:t>9/13/2025</a:t>
            </a:fld>
            <a:endParaRPr lang="en-US"/>
          </a:p>
        </p:txBody>
      </p:sp>
      <p:sp>
        <p:nvSpPr>
          <p:cNvPr id="4" name="Footer Placeholder 3">
            <a:extLst>
              <a:ext uri="{FF2B5EF4-FFF2-40B4-BE49-F238E27FC236}">
                <a16:creationId xmlns:a16="http://schemas.microsoft.com/office/drawing/2014/main" id="{A4AFB98B-06E5-997A-53DA-CC0E6A618ED8}"/>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159DD64-9865-92B3-BED2-F770E9763D7C}"/>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41329765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2">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3351F96B-ED98-BF55-D2B0-047000EF48E1}"/>
              </a:ext>
            </a:extLst>
          </p:cNvPr>
          <p:cNvSpPr/>
          <p:nvPr/>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0131542D-3EA5-35E3-406E-8496EA7D4045}"/>
              </a:ext>
            </a:extLst>
          </p:cNvPr>
          <p:cNvSpPr>
            <a:spLocks noGrp="1"/>
          </p:cNvSpPr>
          <p:nvPr>
            <p:ph type="title" hasCustomPrompt="1"/>
          </p:nvPr>
        </p:nvSpPr>
        <p:spPr>
          <a:xfrm>
            <a:off x="1801368" y="5120640"/>
            <a:ext cx="8549640" cy="621792"/>
          </a:xfrm>
        </p:spPr>
        <p:txBody>
          <a:bodyPr anchor="ctr">
            <a:normAutofit/>
          </a:bodyPr>
          <a:lstStyle>
            <a:lvl1pPr>
              <a:lnSpc>
                <a:spcPct val="120000"/>
              </a:lnSpc>
              <a:defRPr sz="1800" b="1">
                <a:solidFill>
                  <a:schemeClr val="tx1"/>
                </a:solidFill>
              </a:defRPr>
            </a:lvl1pPr>
          </a:lstStyle>
          <a:p>
            <a:r>
              <a:rPr lang="en-US" dirty="0"/>
              <a:t>Quote Author</a:t>
            </a:r>
          </a:p>
        </p:txBody>
      </p:sp>
      <p:sp>
        <p:nvSpPr>
          <p:cNvPr id="7" name="Content Placeholder 6">
            <a:extLst>
              <a:ext uri="{FF2B5EF4-FFF2-40B4-BE49-F238E27FC236}">
                <a16:creationId xmlns:a16="http://schemas.microsoft.com/office/drawing/2014/main" id="{1BBD3F2A-2B85-D7B7-24A2-D01A281CD792}"/>
              </a:ext>
            </a:extLst>
          </p:cNvPr>
          <p:cNvSpPr>
            <a:spLocks noGrp="1"/>
          </p:cNvSpPr>
          <p:nvPr>
            <p:ph sz="quarter" idx="13" hasCustomPrompt="1"/>
          </p:nvPr>
        </p:nvSpPr>
        <p:spPr>
          <a:xfrm>
            <a:off x="1655064" y="2093976"/>
            <a:ext cx="8695944" cy="2130552"/>
          </a:xfrm>
        </p:spPr>
        <p:txBody>
          <a:bodyPr anchor="ctr">
            <a:normAutofit/>
          </a:bodyPr>
          <a:lstStyle>
            <a:lvl1pPr marL="137160" indent="-137160">
              <a:lnSpc>
                <a:spcPct val="100000"/>
              </a:lnSpc>
              <a:spcBef>
                <a:spcPts val="0"/>
              </a:spcBef>
              <a:buFont typeface="Arial" panose="020B0604020202020204" pitchFamily="34" charset="0"/>
              <a:buNone/>
              <a:defRPr sz="3600"/>
            </a:lvl1pPr>
          </a:lstStyle>
          <a:p>
            <a:pPr lvl="0"/>
            <a:r>
              <a:rPr lang="en-US" dirty="0"/>
              <a:t>Click to edit Quote</a:t>
            </a:r>
          </a:p>
        </p:txBody>
      </p:sp>
      <p:sp>
        <p:nvSpPr>
          <p:cNvPr id="3" name="Date Placeholder 2">
            <a:extLst>
              <a:ext uri="{FF2B5EF4-FFF2-40B4-BE49-F238E27FC236}">
                <a16:creationId xmlns:a16="http://schemas.microsoft.com/office/drawing/2014/main" id="{5E4CA6F2-8C52-8488-999E-FEF7877BAFC3}"/>
              </a:ext>
            </a:extLst>
          </p:cNvPr>
          <p:cNvSpPr>
            <a:spLocks noGrp="1"/>
          </p:cNvSpPr>
          <p:nvPr>
            <p:ph type="dt" sz="half" idx="10"/>
          </p:nvPr>
        </p:nvSpPr>
        <p:spPr/>
        <p:txBody>
          <a:bodyPr/>
          <a:lstStyle/>
          <a:p>
            <a:fld id="{5246FC37-12B5-4EB9-BB05-B5E210E93FF0}" type="datetime1">
              <a:rPr lang="en-US" smtClean="0"/>
              <a:t>9/13/2025</a:t>
            </a:fld>
            <a:endParaRPr lang="en-US"/>
          </a:p>
        </p:txBody>
      </p:sp>
      <p:sp>
        <p:nvSpPr>
          <p:cNvPr id="4" name="Footer Placeholder 3">
            <a:extLst>
              <a:ext uri="{FF2B5EF4-FFF2-40B4-BE49-F238E27FC236}">
                <a16:creationId xmlns:a16="http://schemas.microsoft.com/office/drawing/2014/main" id="{A4AFB98B-06E5-997A-53DA-CC0E6A618ED8}"/>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159DD64-9865-92B3-BED2-F770E9763D7C}"/>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875328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1542D-3EA5-35E3-406E-8496EA7D4045}"/>
              </a:ext>
            </a:extLst>
          </p:cNvPr>
          <p:cNvSpPr>
            <a:spLocks noGrp="1"/>
          </p:cNvSpPr>
          <p:nvPr>
            <p:ph type="title" hasCustomPrompt="1"/>
          </p:nvPr>
        </p:nvSpPr>
        <p:spPr>
          <a:xfrm>
            <a:off x="598556" y="4965192"/>
            <a:ext cx="9450699" cy="1289304"/>
          </a:xfrm>
        </p:spPr>
        <p:txBody>
          <a:bodyPr anchor="b">
            <a:normAutofit/>
          </a:bodyPr>
          <a:lstStyle>
            <a:lvl1pPr>
              <a:lnSpc>
                <a:spcPct val="120000"/>
              </a:lnSpc>
              <a:defRPr sz="1800" b="1">
                <a:solidFill>
                  <a:schemeClr val="tx1"/>
                </a:solidFill>
              </a:defRPr>
            </a:lvl1pPr>
          </a:lstStyle>
          <a:p>
            <a:r>
              <a:rPr lang="en-US" dirty="0"/>
              <a:t>Quote Author</a:t>
            </a:r>
          </a:p>
        </p:txBody>
      </p:sp>
      <p:sp>
        <p:nvSpPr>
          <p:cNvPr id="7" name="Content Placeholder 6">
            <a:extLst>
              <a:ext uri="{FF2B5EF4-FFF2-40B4-BE49-F238E27FC236}">
                <a16:creationId xmlns:a16="http://schemas.microsoft.com/office/drawing/2014/main" id="{1BBD3F2A-2B85-D7B7-24A2-D01A281CD792}"/>
              </a:ext>
            </a:extLst>
          </p:cNvPr>
          <p:cNvSpPr>
            <a:spLocks noGrp="1"/>
          </p:cNvSpPr>
          <p:nvPr>
            <p:ph sz="quarter" idx="13" hasCustomPrompt="1"/>
          </p:nvPr>
        </p:nvSpPr>
        <p:spPr>
          <a:xfrm>
            <a:off x="429768" y="438912"/>
            <a:ext cx="9619488" cy="4526280"/>
          </a:xfrm>
        </p:spPr>
        <p:txBody>
          <a:bodyPr anchor="ctr">
            <a:normAutofit/>
          </a:bodyPr>
          <a:lstStyle>
            <a:lvl1pPr marL="164592" indent="-164592">
              <a:lnSpc>
                <a:spcPct val="100000"/>
              </a:lnSpc>
              <a:spcBef>
                <a:spcPts val="0"/>
              </a:spcBef>
              <a:buFont typeface="Arial" panose="020B0604020202020204" pitchFamily="34" charset="0"/>
              <a:buNone/>
              <a:defRPr sz="4800"/>
            </a:lvl1pPr>
          </a:lstStyle>
          <a:p>
            <a:pPr lvl="0"/>
            <a:r>
              <a:rPr lang="en-US" dirty="0"/>
              <a:t>Click to edit Quote</a:t>
            </a:r>
          </a:p>
        </p:txBody>
      </p:sp>
      <p:sp>
        <p:nvSpPr>
          <p:cNvPr id="3" name="Date Placeholder 2">
            <a:extLst>
              <a:ext uri="{FF2B5EF4-FFF2-40B4-BE49-F238E27FC236}">
                <a16:creationId xmlns:a16="http://schemas.microsoft.com/office/drawing/2014/main" id="{5E4CA6F2-8C52-8488-999E-FEF7877BAFC3}"/>
              </a:ext>
            </a:extLst>
          </p:cNvPr>
          <p:cNvSpPr>
            <a:spLocks noGrp="1"/>
          </p:cNvSpPr>
          <p:nvPr>
            <p:ph type="dt" sz="half" idx="10"/>
          </p:nvPr>
        </p:nvSpPr>
        <p:spPr/>
        <p:txBody>
          <a:bodyPr/>
          <a:lstStyle/>
          <a:p>
            <a:fld id="{A710F6F3-6829-4CDD-B3A1-8F321E27194A}" type="datetime1">
              <a:rPr lang="en-US" smtClean="0"/>
              <a:t>9/13/2025</a:t>
            </a:fld>
            <a:endParaRPr lang="en-US"/>
          </a:p>
        </p:txBody>
      </p:sp>
      <p:sp>
        <p:nvSpPr>
          <p:cNvPr id="4" name="Footer Placeholder 3">
            <a:extLst>
              <a:ext uri="{FF2B5EF4-FFF2-40B4-BE49-F238E27FC236}">
                <a16:creationId xmlns:a16="http://schemas.microsoft.com/office/drawing/2014/main" id="{A4AFB98B-06E5-997A-53DA-CC0E6A618ED8}"/>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159DD64-9865-92B3-BED2-F770E9763D7C}"/>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198886856"/>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Quot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1542D-3EA5-35E3-406E-8496EA7D4045}"/>
              </a:ext>
            </a:extLst>
          </p:cNvPr>
          <p:cNvSpPr>
            <a:spLocks noGrp="1"/>
          </p:cNvSpPr>
          <p:nvPr>
            <p:ph type="title" hasCustomPrompt="1"/>
          </p:nvPr>
        </p:nvSpPr>
        <p:spPr>
          <a:xfrm>
            <a:off x="598556" y="4965192"/>
            <a:ext cx="9148947" cy="1289304"/>
          </a:xfrm>
        </p:spPr>
        <p:txBody>
          <a:bodyPr anchor="b">
            <a:normAutofit/>
          </a:bodyPr>
          <a:lstStyle>
            <a:lvl1pPr>
              <a:lnSpc>
                <a:spcPct val="120000"/>
              </a:lnSpc>
              <a:defRPr sz="1800" b="1">
                <a:solidFill>
                  <a:schemeClr val="tx1"/>
                </a:solidFill>
              </a:defRPr>
            </a:lvl1pPr>
          </a:lstStyle>
          <a:p>
            <a:r>
              <a:rPr lang="en-US" dirty="0"/>
              <a:t>Quote Author</a:t>
            </a:r>
          </a:p>
        </p:txBody>
      </p:sp>
      <p:sp>
        <p:nvSpPr>
          <p:cNvPr id="7" name="Content Placeholder 6">
            <a:extLst>
              <a:ext uri="{FF2B5EF4-FFF2-40B4-BE49-F238E27FC236}">
                <a16:creationId xmlns:a16="http://schemas.microsoft.com/office/drawing/2014/main" id="{1BBD3F2A-2B85-D7B7-24A2-D01A281CD792}"/>
              </a:ext>
            </a:extLst>
          </p:cNvPr>
          <p:cNvSpPr>
            <a:spLocks noGrp="1"/>
          </p:cNvSpPr>
          <p:nvPr>
            <p:ph sz="quarter" idx="13" hasCustomPrompt="1"/>
          </p:nvPr>
        </p:nvSpPr>
        <p:spPr>
          <a:xfrm>
            <a:off x="429768" y="1179576"/>
            <a:ext cx="9317736" cy="3785616"/>
          </a:xfrm>
        </p:spPr>
        <p:txBody>
          <a:bodyPr anchor="b">
            <a:normAutofit/>
          </a:bodyPr>
          <a:lstStyle>
            <a:lvl1pPr marL="164592" indent="-164592">
              <a:lnSpc>
                <a:spcPct val="100000"/>
              </a:lnSpc>
              <a:spcBef>
                <a:spcPts val="0"/>
              </a:spcBef>
              <a:buFont typeface="Arial" panose="020B0604020202020204" pitchFamily="34" charset="0"/>
              <a:buNone/>
              <a:defRPr sz="4800"/>
            </a:lvl1pPr>
          </a:lstStyle>
          <a:p>
            <a:pPr lvl="0"/>
            <a:r>
              <a:rPr lang="en-US" dirty="0"/>
              <a:t>Click to edit Quote</a:t>
            </a:r>
          </a:p>
        </p:txBody>
      </p:sp>
      <p:sp>
        <p:nvSpPr>
          <p:cNvPr id="3" name="Date Placeholder 2">
            <a:extLst>
              <a:ext uri="{FF2B5EF4-FFF2-40B4-BE49-F238E27FC236}">
                <a16:creationId xmlns:a16="http://schemas.microsoft.com/office/drawing/2014/main" id="{5E4CA6F2-8C52-8488-999E-FEF7877BAFC3}"/>
              </a:ext>
            </a:extLst>
          </p:cNvPr>
          <p:cNvSpPr>
            <a:spLocks noGrp="1"/>
          </p:cNvSpPr>
          <p:nvPr>
            <p:ph type="dt" sz="half" idx="10"/>
          </p:nvPr>
        </p:nvSpPr>
        <p:spPr/>
        <p:txBody>
          <a:bodyPr/>
          <a:lstStyle/>
          <a:p>
            <a:fld id="{FCA6652C-AA1E-4738-883B-0336FAAA5DB1}" type="datetime1">
              <a:rPr lang="en-US" smtClean="0"/>
              <a:t>9/13/2025</a:t>
            </a:fld>
            <a:endParaRPr lang="en-US"/>
          </a:p>
        </p:txBody>
      </p:sp>
      <p:sp>
        <p:nvSpPr>
          <p:cNvPr id="4" name="Footer Placeholder 3">
            <a:extLst>
              <a:ext uri="{FF2B5EF4-FFF2-40B4-BE49-F238E27FC236}">
                <a16:creationId xmlns:a16="http://schemas.microsoft.com/office/drawing/2014/main" id="{A4AFB98B-06E5-997A-53DA-CC0E6A618ED8}"/>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159DD64-9865-92B3-BED2-F770E9763D7C}"/>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78515614"/>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dirty="0"/>
              <a:t>Click to edit Master title style</a:t>
            </a:r>
          </a:p>
        </p:txBody>
      </p:sp>
      <p:sp>
        <p:nvSpPr>
          <p:cNvPr id="9" name="Text Placeholder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20F56A5-925A-45AB-8491-C696F304662B}" type="datetime1">
              <a:rPr lang="en-US" smtClean="0"/>
              <a:t>9/13/2025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38000407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Text Placeholder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2F882B41-9B9A-4653-8E8E-9D57A4983847}" type="datetime1">
              <a:rPr lang="en-US" smtClean="0"/>
              <a:t>9/13/2025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39469135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86C80A14-C874-4C11-943E-4B7AAF73B997}" type="datetime1">
              <a:rPr lang="en-US" smtClean="0"/>
              <a:t>9/13/2025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294968130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59A60914-BFFA-4E5B-B382-06A92C8508A8}" type="datetime1">
              <a:rPr lang="en-US" smtClean="0"/>
              <a:t>9/13/2025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4145987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429768" y="553615"/>
            <a:ext cx="3595634" cy="2212848"/>
          </a:xfrm>
        </p:spPr>
        <p:txBody>
          <a:bodyPr anchor="t">
            <a:normAutofit/>
          </a:bodyPr>
          <a:lstStyle>
            <a:lvl1pPr>
              <a:defRPr sz="32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823029"/>
            <a:ext cx="3309608" cy="3481355"/>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E6DEE75D-2E4A-469A-9092-8B43711F5315}" type="datetime1">
              <a:rPr lang="en-US" smtClean="0"/>
              <a:t>9/13/2025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8312325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593592" cy="2212313"/>
          </a:xfrm>
        </p:spPr>
        <p:txBody>
          <a:bodyPr anchor="t">
            <a:normAutofit/>
          </a:bodyPr>
          <a:lstStyle>
            <a:lvl1pPr>
              <a:defRPr sz="32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2">
            <a:extLst>
              <a:ext uri="{FF2B5EF4-FFF2-40B4-BE49-F238E27FC236}">
                <a16:creationId xmlns:a16="http://schemas.microsoft.com/office/drawing/2014/main" id="{ADACA751-BBB2-3E33-EA6C-54B4A7F6842B}"/>
              </a:ext>
            </a:extLst>
          </p:cNvPr>
          <p:cNvSpPr>
            <a:spLocks noGrp="1"/>
          </p:cNvSpPr>
          <p:nvPr>
            <p:ph type="pic" idx="1" hasCustomPrompt="1"/>
          </p:nvPr>
        </p:nvSpPr>
        <p:spPr>
          <a:xfrm>
            <a:off x="4502843" y="342901"/>
            <a:ext cx="7346258"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dpi="0" rotWithShape="1">
            <a:blip r:embed="rId2">
              <a:alphaModFix amt="60000"/>
            </a:blip>
            <a:srcRect/>
            <a:stretch>
              <a:fillRect/>
            </a:stretch>
          </a:blipFill>
        </p:spPr>
        <p:txBody>
          <a:bodyPr wrap="square">
            <a:no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F1E6FD38-01FF-4539-8A35-AB19E4D5C3A7}" type="datetime1">
              <a:rPr lang="en-US" smtClean="0"/>
              <a:t>9/13/2025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3483555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vert="horz" lIns="91440" tIns="45720" rIns="91440" bIns="45720" rtlCol="0" anchor="t">
            <a:normAutofit/>
          </a:bodyPr>
          <a:lstStyle>
            <a:lvl1pPr>
              <a:defRPr lang="en-US" sz="52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vert="horz" lIns="91440" tIns="45720" rIns="91440" bIns="45720" rtlCol="0" anchor="b">
            <a:normAutofit/>
          </a:bodyPr>
          <a:lstStyle>
            <a:lvl1pPr marL="0" indent="0">
              <a:buNone/>
              <a:defRPr lang="en-US">
                <a:solidFill>
                  <a:schemeClr val="tx2"/>
                </a:solidFill>
              </a:defRPr>
            </a:lvl1pPr>
          </a:lstStyle>
          <a:p>
            <a:pPr lvl="0"/>
            <a:r>
              <a:rPr lang="en-US" dirty="0"/>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hasCustomPrompt="1"/>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alphaModFix amt="70000"/>
            </a:blip>
            <a:srcRect/>
            <a:stretch>
              <a:fillRect/>
            </a:stretch>
          </a:blipFill>
        </p:spPr>
        <p:txBody>
          <a:bodyPr wrap="square">
            <a:noAutofit/>
          </a:bodyPr>
          <a:lstStyle>
            <a:lvl1pPr marL="0" indent="0">
              <a:buNone/>
              <a:defRPr/>
            </a:lvl1pPr>
          </a:lstStyle>
          <a:p>
            <a:r>
              <a:rPr lang="en-US" dirty="0"/>
              <a: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19A3EA51-69C4-4090-B98A-31CA47A2E35E}"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868157182"/>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rmAutofit/>
          </a:bodyPr>
          <a:lstStyle>
            <a:lvl1pPr>
              <a:defRPr sz="5400"/>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28C5BFC-EF85-4C2B-8809-2F9E7D76A143}"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1565116385"/>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anchor="b">
            <a:normAutofit/>
          </a:bodyPr>
          <a:lstStyle>
            <a:lvl1pPr>
              <a:defRPr sz="6000"/>
            </a:lvl1pPr>
          </a:lstStyle>
          <a:p>
            <a:r>
              <a:rPr lang="en-US" dirty="0"/>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348805FF-0F6F-4DB7-B5D6-9BF14E40F716}" type="datetime1">
              <a:rPr lang="en-US" smtClean="0"/>
              <a:t>9/13/2025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E274F5D-21DC-40EF-8DBA-AB9BB119E939}" type="slidenum">
              <a:rPr lang="en-US" smtClean="0"/>
              <a:t>‹#›</a:t>
            </a:fld>
            <a:endParaRPr lang="en-US"/>
          </a:p>
        </p:txBody>
      </p:sp>
    </p:spTree>
    <p:extLst>
      <p:ext uri="{BB962C8B-B14F-4D97-AF65-F5344CB8AC3E}">
        <p14:creationId xmlns:p14="http://schemas.microsoft.com/office/powerpoint/2010/main" val="88208872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vert="horz" lIns="91440" tIns="45720" rIns="91440" bIns="45720" rtlCol="0" anchor="t">
            <a:normAutofit/>
          </a:bodyPr>
          <a:lstStyle>
            <a:lvl1pPr>
              <a:defRPr lang="en-US" sz="96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vert="horz" lIns="91440" tIns="45720" rIns="91440" bIns="45720" rtlCol="0" anchor="b">
            <a:normAutofit/>
          </a:bodyPr>
          <a:lstStyle>
            <a:lvl1pPr marL="0" indent="0">
              <a:buNone/>
              <a:defRPr lang="en-US" dirty="0">
                <a:solidFill>
                  <a:schemeClr val="tx2"/>
                </a:solidFill>
              </a:defRPr>
            </a:lvl1pPr>
          </a:lstStyle>
          <a:p>
            <a:pPr lvl="0"/>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46633933-AD95-42CF-A390-A7073FD506A1}"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410508939"/>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anchor="ctr">
            <a:normAutofit/>
          </a:bodyPr>
          <a:lstStyle>
            <a:lvl1pPr algn="ctr">
              <a:defRPr sz="5400">
                <a:solidFill>
                  <a:schemeClr val="tx2"/>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CD50E307-C64C-483A-9485-A61D01D72197}"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370420675"/>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vert="horz" lIns="91440" tIns="45720" rIns="91440" bIns="45720" rtlCol="0" anchor="t">
            <a:normAutofit/>
          </a:bodyPr>
          <a:lstStyle>
            <a:lvl1pPr>
              <a:defRPr lang="en-US" sz="12500" dirty="0">
                <a:solidFill>
                  <a:schemeClr val="tx2"/>
                </a:solidFill>
              </a:defRPr>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vert="horz" lIns="91440" tIns="45720" rIns="91440" bIns="45720" rtlCol="0" anchor="b">
            <a:normAutofit/>
          </a:bodyPr>
          <a:lstStyle>
            <a:lvl1pPr marL="0" indent="0">
              <a:buNone/>
              <a:defRPr lang="en-US" dirty="0">
                <a:solidFill>
                  <a:schemeClr val="tx2"/>
                </a:solidFill>
              </a:defRPr>
            </a:lvl1pPr>
          </a:lstStyle>
          <a:p>
            <a:pPr lvl="0"/>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8BC36CA3-7064-4E52-B24E-E3CC37B36CB8}" type="datetime1">
              <a:rPr lang="en-US" smtClean="0"/>
              <a:t>9/13/2025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3705842035"/>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27A12A6-507C-2714-2F24-09ADE11584C5}"/>
              </a:ext>
            </a:extLst>
          </p:cNvPr>
          <p:cNvSpPr/>
          <p:nvPr/>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tx2"/>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2"/>
                </a:solidFill>
              </a:defRPr>
            </a:lvl1pPr>
          </a:lstStyle>
          <a:p>
            <a:fld id="{333F469A-9BA4-41D9-A358-7174319CB857}" type="datetime1">
              <a:rPr lang="en-US" smtClean="0"/>
              <a:t>9/13/2025</a:t>
            </a:fld>
            <a:endParaRPr lang="en-US"/>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2"/>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288846160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fld id="{E9D380B3-E270-4064-8D13-292A875F6C31}" type="datetime1">
              <a:rPr lang="en-US" smtClean="0"/>
              <a:t>9/13/2025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r>
              <a:rPr lang="en-US"/>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fld id="{8E274F5D-21DC-40EF-8DBA-AB9BB119E939}" type="slidenum">
              <a:rPr lang="en-US" smtClean="0"/>
              <a:t>‹#›</a:t>
            </a:fld>
            <a:endParaRPr lang="en-US"/>
          </a:p>
        </p:txBody>
      </p:sp>
    </p:spTree>
    <p:extLst>
      <p:ext uri="{BB962C8B-B14F-4D97-AF65-F5344CB8AC3E}">
        <p14:creationId xmlns:p14="http://schemas.microsoft.com/office/powerpoint/2010/main" val="2565955662"/>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 id="2147483691" r:id="rId41"/>
    <p:sldLayoutId id="2147483692" r:id="rId42"/>
    <p:sldLayoutId id="2147483693" r:id="rId43"/>
    <p:sldLayoutId id="2147483694" r:id="rId44"/>
    <p:sldLayoutId id="2147483695" r:id="rId45"/>
    <p:sldLayoutId id="2147483696" r:id="rId46"/>
    <p:sldLayoutId id="2147483697" r:id="rId47"/>
    <p:sldLayoutId id="2147483698" r:id="rId48"/>
    <p:sldLayoutId id="2147483699" r:id="rId49"/>
    <p:sldLayoutId id="2147483700" r:id="rId50"/>
    <p:sldLayoutId id="2147483701" r:id="rId51"/>
  </p:sldLayoutIdLst>
  <p:hf sldNum="0" hdr="0" ft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9.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9.pn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9.png"/><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9.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9.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9.png"/><Relationship Id="rId4" Type="http://schemas.openxmlformats.org/officeDocument/2006/relationships/image" Target="../media/image2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886C0-BF97-3D31-6BEB-5AD2B0A7FCC9}"/>
              </a:ext>
            </a:extLst>
          </p:cNvPr>
          <p:cNvSpPr>
            <a:spLocks noGrp="1"/>
          </p:cNvSpPr>
          <p:nvPr>
            <p:ph type="ctrTitle"/>
          </p:nvPr>
        </p:nvSpPr>
        <p:spPr>
          <a:xfrm>
            <a:off x="429768" y="5276088"/>
            <a:ext cx="11347704" cy="786384"/>
          </a:xfrm>
        </p:spPr>
        <p:txBody>
          <a:bodyPr anchor="b">
            <a:normAutofit/>
          </a:bodyPr>
          <a:lstStyle/>
          <a:p>
            <a:r>
              <a:rPr lang="en-US" sz="2400" dirty="0"/>
              <a:t>Project Black Sky: Watching the Watchers</a:t>
            </a:r>
          </a:p>
        </p:txBody>
      </p:sp>
      <p:sp>
        <p:nvSpPr>
          <p:cNvPr id="3" name="Subtitle 2">
            <a:extLst>
              <a:ext uri="{FF2B5EF4-FFF2-40B4-BE49-F238E27FC236}">
                <a16:creationId xmlns:a16="http://schemas.microsoft.com/office/drawing/2014/main" id="{A0D90EC4-C010-CC1D-3D20-7D1FDA49E002}"/>
              </a:ext>
            </a:extLst>
          </p:cNvPr>
          <p:cNvSpPr>
            <a:spLocks noGrp="1"/>
          </p:cNvSpPr>
          <p:nvPr>
            <p:ph type="subTitle" idx="1"/>
          </p:nvPr>
        </p:nvSpPr>
        <p:spPr>
          <a:xfrm>
            <a:off x="429768" y="5980176"/>
            <a:ext cx="11347704" cy="530352"/>
          </a:xfrm>
        </p:spPr>
        <p:txBody>
          <a:bodyPr>
            <a:normAutofit/>
          </a:bodyPr>
          <a:lstStyle/>
          <a:p>
            <a:r>
              <a:rPr lang="en-US" dirty="0"/>
              <a:t>Suspicious skies, revealed.</a:t>
            </a:r>
          </a:p>
        </p:txBody>
      </p:sp>
      <p:pic>
        <p:nvPicPr>
          <p:cNvPr id="5" name="Picture Placeholder 4">
            <a:extLst>
              <a:ext uri="{FF2B5EF4-FFF2-40B4-BE49-F238E27FC236}">
                <a16:creationId xmlns:a16="http://schemas.microsoft.com/office/drawing/2014/main" id="{0F228548-B02A-D0EF-94C2-DA2D08C2DCA5}"/>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t="18793" b="18793"/>
          <a:stretch/>
        </p:blipFill>
        <p:spPr>
          <a:xfrm>
            <a:off x="342900" y="342900"/>
            <a:ext cx="11506200" cy="4792663"/>
          </a:xfrm>
          <a:prstGeom prst="rect">
            <a:avLst/>
          </a:prstGeom>
          <a:ln w="228600" cap="sq" cmpd="thickThin">
            <a:noFill/>
            <a:prstDash val="solid"/>
            <a:miter lim="800000"/>
          </a:ln>
          <a:effectLst>
            <a:innerShdw blurRad="76200">
              <a:srgbClr val="000000"/>
            </a:innerShdw>
          </a:effectLst>
        </p:spPr>
      </p:pic>
      <p:pic>
        <p:nvPicPr>
          <p:cNvPr id="24" name="Audio 23">
            <a:hlinkClick r:id="" action="ppaction://media"/>
            <a:extLst>
              <a:ext uri="{FF2B5EF4-FFF2-40B4-BE49-F238E27FC236}">
                <a16:creationId xmlns:a16="http://schemas.microsoft.com/office/drawing/2014/main" id="{D57A48F5-B0F3-80C2-695E-FB8811D8EC1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9486716"/>
      </p:ext>
    </p:extLst>
  </p:cSld>
  <p:clrMapOvr>
    <a:masterClrMapping/>
  </p:clrMapOvr>
  <mc:AlternateContent xmlns:mc="http://schemas.openxmlformats.org/markup-compatibility/2006">
    <mc:Choice xmlns:p14="http://schemas.microsoft.com/office/powerpoint/2010/main" Requires="p14">
      <p:transition spd="slow" p14:dur="2000" advTm="20448"/>
    </mc:Choice>
    <mc:Fallback>
      <p:transition spd="slow" advTm="20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796E0-385E-4E3D-3735-627888B1357B}"/>
              </a:ext>
            </a:extLst>
          </p:cNvPr>
          <p:cNvSpPr>
            <a:spLocks noGrp="1"/>
          </p:cNvSpPr>
          <p:nvPr>
            <p:ph type="title"/>
          </p:nvPr>
        </p:nvSpPr>
        <p:spPr/>
        <p:txBody>
          <a:bodyPr/>
          <a:lstStyle/>
          <a:p>
            <a:pPr algn="ctr"/>
            <a:r>
              <a:rPr lang="en-US" b="1" dirty="0">
                <a:solidFill>
                  <a:srgbClr val="4E6C67"/>
                </a:solidFill>
              </a:rPr>
              <a:t>Problem Statement &amp; Objectives</a:t>
            </a:r>
          </a:p>
        </p:txBody>
      </p:sp>
      <p:graphicFrame>
        <p:nvGraphicFramePr>
          <p:cNvPr id="12" name="Content Placeholder 2">
            <a:extLst>
              <a:ext uri="{FF2B5EF4-FFF2-40B4-BE49-F238E27FC236}">
                <a16:creationId xmlns:a16="http://schemas.microsoft.com/office/drawing/2014/main" id="{F9A967CC-115D-90A0-2B07-EF8843D1B43E}"/>
              </a:ext>
            </a:extLst>
          </p:cNvPr>
          <p:cNvGraphicFramePr>
            <a:graphicFrameLocks/>
          </p:cNvGraphicFramePr>
          <p:nvPr>
            <p:extLst>
              <p:ext uri="{D42A27DB-BD31-4B8C-83A1-F6EECF244321}">
                <p14:modId xmlns:p14="http://schemas.microsoft.com/office/powerpoint/2010/main" val="1398189226"/>
              </p:ext>
            </p:extLst>
          </p:nvPr>
        </p:nvGraphicFramePr>
        <p:xfrm>
          <a:off x="495300" y="1516056"/>
          <a:ext cx="11201400" cy="4206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9" name="Audio 38">
            <a:hlinkClick r:id="" action="ppaction://media"/>
            <a:extLst>
              <a:ext uri="{FF2B5EF4-FFF2-40B4-BE49-F238E27FC236}">
                <a16:creationId xmlns:a16="http://schemas.microsoft.com/office/drawing/2014/main" id="{C6EAB78D-A097-3E07-04FA-81C3EFDF309C}"/>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27255077"/>
      </p:ext>
    </p:extLst>
  </p:cSld>
  <p:clrMapOvr>
    <a:masterClrMapping/>
  </p:clrMapOvr>
  <mc:AlternateContent xmlns:mc="http://schemas.openxmlformats.org/markup-compatibility/2006">
    <mc:Choice xmlns:p14="http://schemas.microsoft.com/office/powerpoint/2010/main" Requires="p14">
      <p:transition spd="slow" p14:dur="2000" advTm="24772"/>
    </mc:Choice>
    <mc:Fallback>
      <p:transition spd="slow" advTm="24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BA6BE-2176-3D72-8701-268F0F7DD419}"/>
              </a:ext>
            </a:extLst>
          </p:cNvPr>
          <p:cNvSpPr>
            <a:spLocks noGrp="1"/>
          </p:cNvSpPr>
          <p:nvPr>
            <p:ph type="title"/>
          </p:nvPr>
        </p:nvSpPr>
        <p:spPr>
          <a:xfrm>
            <a:off x="429768" y="283464"/>
            <a:ext cx="10652760" cy="969264"/>
          </a:xfrm>
        </p:spPr>
        <p:txBody>
          <a:bodyPr anchor="b">
            <a:normAutofit/>
          </a:bodyPr>
          <a:lstStyle/>
          <a:p>
            <a:pPr algn="ctr"/>
            <a:r>
              <a:rPr lang="en-US" dirty="0"/>
              <a:t>Methodology</a:t>
            </a:r>
          </a:p>
        </p:txBody>
      </p:sp>
      <p:graphicFrame>
        <p:nvGraphicFramePr>
          <p:cNvPr id="5" name="Content Placeholder 2">
            <a:extLst>
              <a:ext uri="{FF2B5EF4-FFF2-40B4-BE49-F238E27FC236}">
                <a16:creationId xmlns:a16="http://schemas.microsoft.com/office/drawing/2014/main" id="{3CCE3BFE-CEF7-1586-A9B4-C241A0BAB820}"/>
              </a:ext>
            </a:extLst>
          </p:cNvPr>
          <p:cNvGraphicFramePr>
            <a:graphicFrameLocks noGrp="1"/>
          </p:cNvGraphicFramePr>
          <p:nvPr>
            <p:ph idx="1"/>
            <p:extLst>
              <p:ext uri="{D42A27DB-BD31-4B8C-83A1-F6EECF244321}">
                <p14:modId xmlns:p14="http://schemas.microsoft.com/office/powerpoint/2010/main" val="987266100"/>
              </p:ext>
            </p:extLst>
          </p:nvPr>
        </p:nvGraphicFramePr>
        <p:xfrm>
          <a:off x="429768" y="1380744"/>
          <a:ext cx="10652760" cy="490118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4" name="Audio 13">
            <a:hlinkClick r:id="" action="ppaction://media"/>
            <a:extLst>
              <a:ext uri="{FF2B5EF4-FFF2-40B4-BE49-F238E27FC236}">
                <a16:creationId xmlns:a16="http://schemas.microsoft.com/office/drawing/2014/main" id="{905E3094-133D-9C6B-CFFC-F7B2953EA8CA}"/>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34633675"/>
      </p:ext>
    </p:extLst>
  </p:cSld>
  <p:clrMapOvr>
    <a:masterClrMapping/>
  </p:clrMapOvr>
  <mc:AlternateContent xmlns:mc="http://schemas.openxmlformats.org/markup-compatibility/2006">
    <mc:Choice xmlns:p14="http://schemas.microsoft.com/office/powerpoint/2010/main" Requires="p14">
      <p:transition spd="slow" p14:dur="2000" advTm="17541"/>
    </mc:Choice>
    <mc:Fallback>
      <p:transition spd="slow" advTm="17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background with black and white dots&#10;&#10;AI-generated content may be incorrect.">
            <a:extLst>
              <a:ext uri="{FF2B5EF4-FFF2-40B4-BE49-F238E27FC236}">
                <a16:creationId xmlns:a16="http://schemas.microsoft.com/office/drawing/2014/main" id="{F0C8FBFC-D952-9608-FAF9-BDC7A796BF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softEdge rad="1270000"/>
          </a:effectLst>
        </p:spPr>
      </p:pic>
      <p:sp>
        <p:nvSpPr>
          <p:cNvPr id="4" name="TextBox 3">
            <a:extLst>
              <a:ext uri="{FF2B5EF4-FFF2-40B4-BE49-F238E27FC236}">
                <a16:creationId xmlns:a16="http://schemas.microsoft.com/office/drawing/2014/main" id="{3DEDBA32-F5E5-ECC8-1275-656B6B099BB9}"/>
              </a:ext>
            </a:extLst>
          </p:cNvPr>
          <p:cNvSpPr txBox="1"/>
          <p:nvPr/>
        </p:nvSpPr>
        <p:spPr>
          <a:xfrm>
            <a:off x="1896976" y="1936812"/>
            <a:ext cx="4166937" cy="461665"/>
          </a:xfrm>
          <a:prstGeom prst="rect">
            <a:avLst/>
          </a:prstGeom>
          <a:solidFill>
            <a:schemeClr val="tx1"/>
          </a:solidFill>
        </p:spPr>
        <p:txBody>
          <a:bodyPr wrap="square" rtlCol="0">
            <a:spAutoFit/>
          </a:bodyPr>
          <a:lstStyle/>
          <a:p>
            <a:pPr algn="ctr"/>
            <a:r>
              <a:rPr lang="en-US" sz="2400"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anomalous_rows.csv</a:t>
            </a:r>
          </a:p>
        </p:txBody>
      </p:sp>
      <p:sp>
        <p:nvSpPr>
          <p:cNvPr id="5" name="TextBox 4">
            <a:extLst>
              <a:ext uri="{FF2B5EF4-FFF2-40B4-BE49-F238E27FC236}">
                <a16:creationId xmlns:a16="http://schemas.microsoft.com/office/drawing/2014/main" id="{CCB9BB54-B9B6-7FBD-3474-F854845FE1C3}"/>
              </a:ext>
            </a:extLst>
          </p:cNvPr>
          <p:cNvSpPr txBox="1"/>
          <p:nvPr/>
        </p:nvSpPr>
        <p:spPr>
          <a:xfrm>
            <a:off x="5574632" y="3244334"/>
            <a:ext cx="3537284" cy="461665"/>
          </a:xfrm>
          <a:prstGeom prst="rect">
            <a:avLst/>
          </a:prstGeom>
          <a:solidFill>
            <a:schemeClr val="tx1"/>
          </a:solidFill>
        </p:spPr>
        <p:txBody>
          <a:bodyPr wrap="square" rtlCol="0">
            <a:spAutoFit/>
          </a:bodyPr>
          <a:lstStyle/>
          <a:p>
            <a:pPr algn="ctr"/>
            <a:r>
              <a:rPr lang="en-US" sz="2400"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scores.csv</a:t>
            </a:r>
          </a:p>
        </p:txBody>
      </p:sp>
      <p:sp>
        <p:nvSpPr>
          <p:cNvPr id="6" name="TextBox 5">
            <a:extLst>
              <a:ext uri="{FF2B5EF4-FFF2-40B4-BE49-F238E27FC236}">
                <a16:creationId xmlns:a16="http://schemas.microsoft.com/office/drawing/2014/main" id="{102849E4-11D4-0C58-F6F8-9DA0B2EC5E24}"/>
              </a:ext>
            </a:extLst>
          </p:cNvPr>
          <p:cNvSpPr txBox="1"/>
          <p:nvPr/>
        </p:nvSpPr>
        <p:spPr>
          <a:xfrm>
            <a:off x="3914274" y="4551856"/>
            <a:ext cx="3537284" cy="461665"/>
          </a:xfrm>
          <a:prstGeom prst="rect">
            <a:avLst/>
          </a:prstGeom>
          <a:solidFill>
            <a:schemeClr val="tx1"/>
          </a:solidFill>
        </p:spPr>
        <p:txBody>
          <a:bodyPr wrap="square" rtlCol="0">
            <a:spAutoFit/>
          </a:bodyPr>
          <a:lstStyle/>
          <a:p>
            <a:pPr algn="ctr"/>
            <a:r>
              <a:rPr lang="en-US" sz="2400"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dailies.csv</a:t>
            </a:r>
          </a:p>
        </p:txBody>
      </p:sp>
      <p:pic>
        <p:nvPicPr>
          <p:cNvPr id="15" name="Audio 14">
            <a:hlinkClick r:id="" action="ppaction://media"/>
            <a:extLst>
              <a:ext uri="{FF2B5EF4-FFF2-40B4-BE49-F238E27FC236}">
                <a16:creationId xmlns:a16="http://schemas.microsoft.com/office/drawing/2014/main" id="{EE705985-C228-6A5F-4261-2A2DC63EA83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910460"/>
      </p:ext>
    </p:extLst>
  </p:cSld>
  <p:clrMapOvr>
    <a:masterClrMapping/>
  </p:clrMapOvr>
  <mc:AlternateContent xmlns:mc="http://schemas.openxmlformats.org/markup-compatibility/2006">
    <mc:Choice xmlns:p14="http://schemas.microsoft.com/office/powerpoint/2010/main" Requires="p14">
      <p:transition spd="slow" p14:dur="2000" advTm="24376"/>
    </mc:Choice>
    <mc:Fallback>
      <p:transition spd="slow" advTm="24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10;&#10;AI-generated content may be incorrect.">
            <a:extLst>
              <a:ext uri="{FF2B5EF4-FFF2-40B4-BE49-F238E27FC236}">
                <a16:creationId xmlns:a16="http://schemas.microsoft.com/office/drawing/2014/main" id="{438ADAF9-A2A7-2E58-414A-2D404625BE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Audio 10">
            <a:hlinkClick r:id="" action="ppaction://media"/>
            <a:extLst>
              <a:ext uri="{FF2B5EF4-FFF2-40B4-BE49-F238E27FC236}">
                <a16:creationId xmlns:a16="http://schemas.microsoft.com/office/drawing/2014/main" id="{A139592C-3673-E63D-6574-995149F0AD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193696"/>
      </p:ext>
    </p:extLst>
  </p:cSld>
  <p:clrMapOvr>
    <a:masterClrMapping/>
  </p:clrMapOvr>
  <mc:AlternateContent xmlns:mc="http://schemas.openxmlformats.org/markup-compatibility/2006">
    <mc:Choice xmlns:p14="http://schemas.microsoft.com/office/powerpoint/2010/main" Requires="p14">
      <p:transition spd="slow" p14:dur="2000" advTm="68534"/>
    </mc:Choice>
    <mc:Fallback>
      <p:transition spd="slow" advTm="68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8D8A83C4-C821-EB45-EE3F-8BFE773E3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6" name="Audio 15">
            <a:hlinkClick r:id="" action="ppaction://media"/>
            <a:extLst>
              <a:ext uri="{FF2B5EF4-FFF2-40B4-BE49-F238E27FC236}">
                <a16:creationId xmlns:a16="http://schemas.microsoft.com/office/drawing/2014/main" id="{C11D12D5-8B16-85E5-04C4-1D55B0005C9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7164741"/>
      </p:ext>
    </p:extLst>
  </p:cSld>
  <p:clrMapOvr>
    <a:masterClrMapping/>
  </p:clrMapOvr>
  <mc:AlternateContent xmlns:mc="http://schemas.openxmlformats.org/markup-compatibility/2006">
    <mc:Choice xmlns:p14="http://schemas.microsoft.com/office/powerpoint/2010/main" Requires="p14">
      <p:transition spd="slow" p14:dur="2000" advTm="63741"/>
    </mc:Choice>
    <mc:Fallback>
      <p:transition spd="slow" advTm="63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FECCD3A7-32CF-187C-5360-97AF28441A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8" name="Audio 17">
            <a:hlinkClick r:id="" action="ppaction://media"/>
            <a:extLst>
              <a:ext uri="{FF2B5EF4-FFF2-40B4-BE49-F238E27FC236}">
                <a16:creationId xmlns:a16="http://schemas.microsoft.com/office/drawing/2014/main" id="{983A2052-BDAB-7565-DD4D-C61E5807354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64352283"/>
      </p:ext>
    </p:extLst>
  </p:cSld>
  <p:clrMapOvr>
    <a:masterClrMapping/>
  </p:clrMapOvr>
  <mc:AlternateContent xmlns:mc="http://schemas.openxmlformats.org/markup-compatibility/2006">
    <mc:Choice xmlns:p14="http://schemas.microsoft.com/office/powerpoint/2010/main" Requires="p14">
      <p:transition spd="slow" p14:dur="2000" advTm="59519"/>
    </mc:Choice>
    <mc:Fallback>
      <p:transition spd="slow" advTm="59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B9B126-2841-2B5B-F6C7-9490162B6BA6}"/>
              </a:ext>
            </a:extLst>
          </p:cNvPr>
          <p:cNvPicPr>
            <a:picLocks noChangeAspect="1"/>
          </p:cNvPicPr>
          <p:nvPr/>
        </p:nvPicPr>
        <p:blipFill>
          <a:blip r:embed="rId4"/>
          <a:stretch>
            <a:fillRect/>
          </a:stretch>
        </p:blipFill>
        <p:spPr>
          <a:xfrm>
            <a:off x="1740792" y="33996"/>
            <a:ext cx="8710415" cy="6790008"/>
          </a:xfrm>
          <a:prstGeom prst="rect">
            <a:avLst/>
          </a:prstGeom>
        </p:spPr>
      </p:pic>
      <p:pic>
        <p:nvPicPr>
          <p:cNvPr id="11" name="Audio 10">
            <a:hlinkClick r:id="" action="ppaction://media"/>
            <a:extLst>
              <a:ext uri="{FF2B5EF4-FFF2-40B4-BE49-F238E27FC236}">
                <a16:creationId xmlns:a16="http://schemas.microsoft.com/office/drawing/2014/main" id="{594CBA57-8271-6A3E-459D-62AF2141F6A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6372828"/>
      </p:ext>
    </p:extLst>
  </p:cSld>
  <p:clrMapOvr>
    <a:masterClrMapping/>
  </p:clrMapOvr>
  <mc:AlternateContent xmlns:mc="http://schemas.openxmlformats.org/markup-compatibility/2006">
    <mc:Choice xmlns:p14="http://schemas.microsoft.com/office/powerpoint/2010/main" Requires="p14">
      <p:transition spd="slow" p14:dur="2000" advTm="10227"/>
    </mc:Choice>
    <mc:Fallback>
      <p:transition spd="slow" advTm="10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atellite view of earth from space&#10;&#10;AI-generated content may be incorrect.">
            <a:extLst>
              <a:ext uri="{FF2B5EF4-FFF2-40B4-BE49-F238E27FC236}">
                <a16:creationId xmlns:a16="http://schemas.microsoft.com/office/drawing/2014/main" id="{611AA16D-D0EB-E635-65FA-89C565FE97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
            <a:ext cx="12192000" cy="8114805"/>
          </a:xfrm>
          <a:prstGeom prst="rect">
            <a:avLst/>
          </a:prstGeom>
        </p:spPr>
      </p:pic>
      <p:sp>
        <p:nvSpPr>
          <p:cNvPr id="5" name="Rectangle 4">
            <a:extLst>
              <a:ext uri="{FF2B5EF4-FFF2-40B4-BE49-F238E27FC236}">
                <a16:creationId xmlns:a16="http://schemas.microsoft.com/office/drawing/2014/main" id="{744E0000-4370-FB2D-E70C-9AA97374C190}"/>
              </a:ext>
            </a:extLst>
          </p:cNvPr>
          <p:cNvSpPr/>
          <p:nvPr/>
        </p:nvSpPr>
        <p:spPr>
          <a:xfrm>
            <a:off x="0" y="5116802"/>
            <a:ext cx="3854370" cy="237201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TextBox 3">
            <a:extLst>
              <a:ext uri="{FF2B5EF4-FFF2-40B4-BE49-F238E27FC236}">
                <a16:creationId xmlns:a16="http://schemas.microsoft.com/office/drawing/2014/main" id="{7E89F266-2EFD-FC37-FC42-F9EDE683ACEC}"/>
              </a:ext>
            </a:extLst>
          </p:cNvPr>
          <p:cNvSpPr txBox="1"/>
          <p:nvPr/>
        </p:nvSpPr>
        <p:spPr>
          <a:xfrm>
            <a:off x="902826" y="879676"/>
            <a:ext cx="7103227" cy="6524863"/>
          </a:xfrm>
          <a:prstGeom prst="rect">
            <a:avLst/>
          </a:prstGeom>
          <a:noFill/>
        </p:spPr>
        <p:txBody>
          <a:bodyPr wrap="none" rtlCol="0">
            <a:spAutoFit/>
          </a:bodyPr>
          <a:lstStyle/>
          <a:p>
            <a:r>
              <a:rPr lang="en-US" b="1" dirty="0"/>
              <a:t>A datathon project by:</a:t>
            </a:r>
          </a:p>
          <a:p>
            <a:endParaRPr lang="en-US" sz="1600" b="1" dirty="0"/>
          </a:p>
          <a:p>
            <a:r>
              <a:rPr lang="en-US" sz="6000" b="1" dirty="0">
                <a:effectLst>
                  <a:outerShdw blurRad="38100" dist="38100" dir="2700000" algn="tl">
                    <a:srgbClr val="000000">
                      <a:alpha val="43137"/>
                    </a:srgbClr>
                  </a:outerShdw>
                </a:effectLst>
              </a:rPr>
              <a:t>Elaine’s Datanauts</a:t>
            </a: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Team Members:</a:t>
            </a:r>
          </a:p>
          <a:p>
            <a:endParaRPr lang="en-US" b="1" dirty="0"/>
          </a:p>
          <a:p>
            <a:pPr marL="285750" indent="-285750">
              <a:buFont typeface="Arial" panose="020B0604020202020204" pitchFamily="34" charset="0"/>
              <a:buChar char="•"/>
            </a:pPr>
            <a:r>
              <a:rPr lang="en-US" b="1" dirty="0"/>
              <a:t>Ednalyn C. De Dios</a:t>
            </a:r>
          </a:p>
          <a:p>
            <a:pPr marL="285750" indent="-285750">
              <a:buFont typeface="Arial" panose="020B0604020202020204" pitchFamily="34" charset="0"/>
              <a:buChar char="•"/>
            </a:pPr>
            <a:r>
              <a:rPr lang="en-US" b="1" dirty="0"/>
              <a:t>Marwah Obaid</a:t>
            </a:r>
          </a:p>
          <a:p>
            <a:pPr marL="285750" indent="-285750">
              <a:buFont typeface="Arial" panose="020B0604020202020204" pitchFamily="34" charset="0"/>
              <a:buChar char="•"/>
            </a:pPr>
            <a:r>
              <a:rPr lang="en-US" b="1" dirty="0"/>
              <a:t>Peace Edwins</a:t>
            </a:r>
          </a:p>
          <a:p>
            <a:pPr marL="285750" indent="-285750">
              <a:buFont typeface="Arial" panose="020B0604020202020204" pitchFamily="34" charset="0"/>
              <a:buChar char="•"/>
            </a:pPr>
            <a:r>
              <a:rPr lang="en-US" b="1" dirty="0"/>
              <a:t>Saarah Hossain</a:t>
            </a:r>
          </a:p>
          <a:p>
            <a:pPr marL="285750" indent="-285750">
              <a:buFont typeface="Arial" panose="020B0604020202020204" pitchFamily="34" charset="0"/>
              <a:buChar char="•"/>
            </a:pPr>
            <a:r>
              <a:rPr lang="en-US" b="1" dirty="0"/>
              <a:t>Tuhina Chaudhari</a:t>
            </a:r>
          </a:p>
        </p:txBody>
      </p:sp>
      <p:pic>
        <p:nvPicPr>
          <p:cNvPr id="20" name="Audio 19">
            <a:hlinkClick r:id="" action="ppaction://media"/>
            <a:extLst>
              <a:ext uri="{FF2B5EF4-FFF2-40B4-BE49-F238E27FC236}">
                <a16:creationId xmlns:a16="http://schemas.microsoft.com/office/drawing/2014/main" id="{76BAB559-2C71-B11C-41D4-6F8299844CC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81841385"/>
      </p:ext>
    </p:extLst>
  </p:cSld>
  <p:clrMapOvr>
    <a:masterClrMapping/>
  </p:clrMapOvr>
  <mc:AlternateContent xmlns:mc="http://schemas.openxmlformats.org/markup-compatibility/2006">
    <mc:Choice xmlns:p14="http://schemas.microsoft.com/office/powerpoint/2010/main" Requires="p14">
      <p:transition spd="slow" p14:dur="2000" advTm="11375"/>
    </mc:Choice>
    <mc:Fallback>
      <p:transition spd="slow" advTm="11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theme/theme1.xml><?xml version="1.0" encoding="utf-8"?>
<a:theme xmlns:a="http://schemas.openxmlformats.org/drawingml/2006/main" name="Dune">
  <a:themeElements>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 id="{826328CA-5F67-4711-B85D-145ABD90F0C2}" vid="{19057A55-7D5A-4630-9E53-CA5ED64477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131</TotalTime>
  <Words>222</Words>
  <Application>Microsoft Office PowerPoint</Application>
  <PresentationFormat>Widescreen</PresentationFormat>
  <Paragraphs>44</Paragraphs>
  <Slides>9</Slides>
  <Notes>2</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Arial</vt:lpstr>
      <vt:lpstr>Cascadia Code</vt:lpstr>
      <vt:lpstr>Neue Haas Grotesk Text Pro</vt:lpstr>
      <vt:lpstr>Dune</vt:lpstr>
      <vt:lpstr>Project Black Sky: Watching the Watchers</vt:lpstr>
      <vt:lpstr>Problem Statement &amp; Objectives</vt:lpstr>
      <vt:lpstr>Methodology</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Ednalyn De Dios</dc:creator>
  <cp:lastModifiedBy>Fatema Hossain</cp:lastModifiedBy>
  <cp:revision>2</cp:revision>
  <dcterms:created xsi:type="dcterms:W3CDTF">2025-09-08T02:24:35Z</dcterms:created>
  <dcterms:modified xsi:type="dcterms:W3CDTF">2025-09-13T14:39:26Z</dcterms:modified>
</cp:coreProperties>
</file>

<file path=docProps/thumbnail.jpeg>
</file>